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70" r:id="rId5"/>
    <p:sldMasterId id="2147483671" r:id="rId6"/>
    <p:sldMasterId id="2147483672"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Lst>
  <p:sldSz cy="5143500" cx="9144000"/>
  <p:notesSz cx="6858000" cy="931385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596A1F6-4742-4C92-BDDA-071271798C52}">
  <a:tblStyle styleId="{B596A1F6-4742-4C92-BDDA-071271798C52}"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97C1642A-1C7B-4B9D-B7CE-A2EAE94A4F17}"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958331B5-BBB5-4F55-B6B3-BD263193851B}" styleName="Table_2">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42" Type="http://schemas.openxmlformats.org/officeDocument/2006/relationships/slide" Target="slides/slide34.xml"/><Relationship Id="rId41" Type="http://schemas.openxmlformats.org/officeDocument/2006/relationships/slide" Target="slides/slide33.xml"/><Relationship Id="rId44" Type="http://schemas.openxmlformats.org/officeDocument/2006/relationships/slide" Target="slides/slide36.xml"/><Relationship Id="rId43" Type="http://schemas.openxmlformats.org/officeDocument/2006/relationships/slide" Target="slides/slide35.xml"/><Relationship Id="rId46" Type="http://schemas.openxmlformats.org/officeDocument/2006/relationships/slide" Target="slides/slide38.xml"/><Relationship Id="rId45" Type="http://schemas.openxmlformats.org/officeDocument/2006/relationships/slide" Target="slides/slide3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48" Type="http://schemas.openxmlformats.org/officeDocument/2006/relationships/slide" Target="slides/slide40.xml"/><Relationship Id="rId47" Type="http://schemas.openxmlformats.org/officeDocument/2006/relationships/slide" Target="slides/slide39.xml"/><Relationship Id="rId49" Type="http://schemas.openxmlformats.org/officeDocument/2006/relationships/slide" Target="slides/slide41.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11" Type="http://schemas.openxmlformats.org/officeDocument/2006/relationships/slide" Target="slides/slide3.xml"/><Relationship Id="rId10" Type="http://schemas.openxmlformats.org/officeDocument/2006/relationships/slide" Target="slides/slide2.xml"/><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65693"/>
          </a:xfrm>
          <a:prstGeom prst="rect">
            <a:avLst/>
          </a:prstGeom>
          <a:noFill/>
          <a:ln>
            <a:noFill/>
          </a:ln>
        </p:spPr>
        <p:txBody>
          <a:bodyPr anchorCtr="0" anchor="t" bIns="45650" lIns="91325" spcFirstLastPara="1" rIns="91325" wrap="square" tIns="4565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65693"/>
          </a:xfrm>
          <a:prstGeom prst="rect">
            <a:avLst/>
          </a:prstGeom>
          <a:noFill/>
          <a:ln>
            <a:noFill/>
          </a:ln>
        </p:spPr>
        <p:txBody>
          <a:bodyPr anchorCtr="0" anchor="t" bIns="45650" lIns="91325" spcFirstLastPara="1" rIns="91325" wrap="square" tIns="4565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327025" y="700088"/>
            <a:ext cx="6203950" cy="34909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424085"/>
            <a:ext cx="5486400" cy="4191238"/>
          </a:xfrm>
          <a:prstGeom prst="rect">
            <a:avLst/>
          </a:prstGeom>
          <a:noFill/>
          <a:ln>
            <a:noFill/>
          </a:ln>
        </p:spPr>
        <p:txBody>
          <a:bodyPr anchorCtr="0" anchor="t" bIns="45650" lIns="91325" spcFirstLastPara="1" rIns="91325" wrap="square" tIns="45650">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46554"/>
            <a:ext cx="2971800" cy="465693"/>
          </a:xfrm>
          <a:prstGeom prst="rect">
            <a:avLst/>
          </a:prstGeom>
          <a:noFill/>
          <a:ln>
            <a:noFill/>
          </a:ln>
        </p:spPr>
        <p:txBody>
          <a:bodyPr anchorCtr="0" anchor="b" bIns="45650" lIns="91325" spcFirstLastPara="1" rIns="91325" wrap="square" tIns="4565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846554"/>
            <a:ext cx="2971800" cy="465693"/>
          </a:xfrm>
          <a:prstGeom prst="rect">
            <a:avLst/>
          </a:prstGeom>
          <a:noFill/>
          <a:ln>
            <a:noFill/>
          </a:ln>
        </p:spPr>
        <p:txBody>
          <a:bodyPr anchorCtr="0" anchor="b" bIns="45650" lIns="91325" spcFirstLastPara="1" rIns="91325" wrap="square" tIns="4565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4292005f31_0_89:notes"/>
          <p:cNvSpPr txBox="1"/>
          <p:nvPr>
            <p:ph idx="1" type="body"/>
          </p:nvPr>
        </p:nvSpPr>
        <p:spPr>
          <a:xfrm>
            <a:off x="913805" y="4424386"/>
            <a:ext cx="5030400" cy="4190400"/>
          </a:xfrm>
          <a:prstGeom prst="rect">
            <a:avLst/>
          </a:prstGeom>
          <a:noFill/>
          <a:ln>
            <a:noFill/>
          </a:ln>
        </p:spPr>
        <p:txBody>
          <a:bodyPr anchorCtr="0" anchor="t" bIns="86700" lIns="86700" spcFirstLastPara="1" rIns="86700" wrap="square" tIns="86700">
            <a:noAutofit/>
          </a:bodyPr>
          <a:lstStyle/>
          <a:p>
            <a:pPr indent="0" lvl="0" marL="0" rtl="0" algn="l">
              <a:lnSpc>
                <a:spcPct val="100000"/>
              </a:lnSpc>
              <a:spcBef>
                <a:spcPts val="360"/>
              </a:spcBef>
              <a:spcAft>
                <a:spcPts val="0"/>
              </a:spcAft>
              <a:buSzPts val="1400"/>
              <a:buNone/>
            </a:pPr>
            <a:r>
              <a:rPr lang="en-US"/>
              <a:t>Notes: order isn’t good. add more visual examples for Math and String methods.</a:t>
            </a:r>
            <a:endParaRPr/>
          </a:p>
        </p:txBody>
      </p:sp>
      <p:sp>
        <p:nvSpPr>
          <p:cNvPr id="113" name="Google Shape;113;g24292005f31_0_89:notes"/>
          <p:cNvSpPr/>
          <p:nvPr>
            <p:ph idx="2" type="sldImg"/>
          </p:nvPr>
        </p:nvSpPr>
        <p:spPr>
          <a:xfrm>
            <a:off x="428625" y="699155"/>
            <a:ext cx="6000900" cy="3492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abcd7fdec7_0_0: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2abcd7fdec7_0_0: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201" name="Google Shape;201;g2abcd7fdec7_0_0: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651ff49902_0_42: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2651ff49902_0_42: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209" name="Google Shape;209;g2651ff49902_0_42: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1c56a046471_0_54:notes"/>
          <p:cNvSpPr/>
          <p:nvPr>
            <p:ph idx="2" type="sldImg"/>
          </p:nvPr>
        </p:nvSpPr>
        <p:spPr>
          <a:xfrm>
            <a:off x="428625" y="699155"/>
            <a:ext cx="6000900" cy="34926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6" name="Google Shape;216;g1c56a046471_0_54:notes"/>
          <p:cNvSpPr txBox="1"/>
          <p:nvPr>
            <p:ph idx="1" type="body"/>
          </p:nvPr>
        </p:nvSpPr>
        <p:spPr>
          <a:xfrm>
            <a:off x="913805" y="4424386"/>
            <a:ext cx="5030400" cy="4190400"/>
          </a:xfrm>
          <a:prstGeom prst="rect">
            <a:avLst/>
          </a:prstGeom>
          <a:noFill/>
          <a:ln>
            <a:noFill/>
          </a:ln>
        </p:spPr>
        <p:txBody>
          <a:bodyPr anchorCtr="0" anchor="t" bIns="45825" lIns="91650" spcFirstLastPara="1" rIns="91650" wrap="square" tIns="45825">
            <a:noAutofit/>
          </a:bodyPr>
          <a:lstStyle/>
          <a:p>
            <a:pPr indent="0" lvl="0" marL="0" rtl="0" algn="l">
              <a:lnSpc>
                <a:spcPct val="100000"/>
              </a:lnSpc>
              <a:spcBef>
                <a:spcPts val="0"/>
              </a:spcBef>
              <a:spcAft>
                <a:spcPts val="0"/>
              </a:spcAft>
              <a:buSzPts val="1400"/>
              <a:buNone/>
            </a:pPr>
            <a:r>
              <a:t/>
            </a:r>
            <a:endParaRPr sz="13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4292005f31_0_150: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24292005f31_0_150: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236" name="Google Shape;236;g24292005f31_0_150: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1c56a046471_0_21:notes"/>
          <p:cNvSpPr txBox="1"/>
          <p:nvPr>
            <p:ph idx="1" type="body"/>
          </p:nvPr>
        </p:nvSpPr>
        <p:spPr>
          <a:xfrm>
            <a:off x="913805" y="4424386"/>
            <a:ext cx="5030400" cy="4190400"/>
          </a:xfrm>
          <a:prstGeom prst="rect">
            <a:avLst/>
          </a:prstGeom>
          <a:noFill/>
          <a:ln>
            <a:noFill/>
          </a:ln>
        </p:spPr>
        <p:txBody>
          <a:bodyPr anchorCtr="0" anchor="t" bIns="86700" lIns="86700" spcFirstLastPara="1" rIns="86700" wrap="square" tIns="86700">
            <a:noAutofit/>
          </a:bodyPr>
          <a:lstStyle/>
          <a:p>
            <a:pPr indent="0" lvl="0" marL="0" rtl="0" algn="l">
              <a:lnSpc>
                <a:spcPct val="100000"/>
              </a:lnSpc>
              <a:spcBef>
                <a:spcPts val="360"/>
              </a:spcBef>
              <a:spcAft>
                <a:spcPts val="0"/>
              </a:spcAft>
              <a:buSzPts val="1400"/>
              <a:buNone/>
            </a:pPr>
            <a:r>
              <a:t/>
            </a:r>
            <a:endParaRPr/>
          </a:p>
        </p:txBody>
      </p:sp>
      <p:sp>
        <p:nvSpPr>
          <p:cNvPr id="252" name="Google Shape;252;g1c56a046471_0_21:notes"/>
          <p:cNvSpPr/>
          <p:nvPr>
            <p:ph idx="2" type="sldImg"/>
          </p:nvPr>
        </p:nvSpPr>
        <p:spPr>
          <a:xfrm>
            <a:off x="428625" y="699155"/>
            <a:ext cx="6000900" cy="3492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2651ff49902_0_73: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2651ff49902_0_73: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264" name="Google Shape;264;g2651ff49902_0_73: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651ff49902_0_81: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2651ff49902_0_81: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272" name="Google Shape;272;g2651ff49902_0_81: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1c56a046471_0_31:notes"/>
          <p:cNvSpPr txBox="1"/>
          <p:nvPr>
            <p:ph idx="1" type="body"/>
          </p:nvPr>
        </p:nvSpPr>
        <p:spPr>
          <a:xfrm>
            <a:off x="913805" y="4424386"/>
            <a:ext cx="5030400" cy="4190400"/>
          </a:xfrm>
          <a:prstGeom prst="rect">
            <a:avLst/>
          </a:prstGeom>
          <a:noFill/>
          <a:ln>
            <a:noFill/>
          </a:ln>
        </p:spPr>
        <p:txBody>
          <a:bodyPr anchorCtr="0" anchor="t" bIns="86700" lIns="86700" spcFirstLastPara="1" rIns="86700" wrap="square" tIns="86700">
            <a:noAutofit/>
          </a:bodyPr>
          <a:lstStyle/>
          <a:p>
            <a:pPr indent="0" lvl="0" marL="0" rtl="0" algn="l">
              <a:lnSpc>
                <a:spcPct val="100000"/>
              </a:lnSpc>
              <a:spcBef>
                <a:spcPts val="360"/>
              </a:spcBef>
              <a:spcAft>
                <a:spcPts val="0"/>
              </a:spcAft>
              <a:buSzPts val="1400"/>
              <a:buNone/>
            </a:pPr>
            <a:r>
              <a:t/>
            </a:r>
            <a:endParaRPr/>
          </a:p>
        </p:txBody>
      </p:sp>
      <p:sp>
        <p:nvSpPr>
          <p:cNvPr id="282" name="Google Shape;282;g1c56a046471_0_31:notes"/>
          <p:cNvSpPr/>
          <p:nvPr>
            <p:ph idx="2" type="sldImg"/>
          </p:nvPr>
        </p:nvSpPr>
        <p:spPr>
          <a:xfrm>
            <a:off x="428625" y="699155"/>
            <a:ext cx="6000900" cy="3492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2651ff49902_0_115: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2651ff49902_0_115: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292" name="Google Shape;292;g2651ff49902_0_115: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2afc8cfecce_0_0: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2afc8cfecce_0_0: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300" name="Google Shape;300;g2afc8cfecce_0_0: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notes"/>
          <p:cNvSpPr/>
          <p:nvPr>
            <p:ph idx="2" type="sldImg"/>
          </p:nvPr>
        </p:nvSpPr>
        <p:spPr>
          <a:xfrm>
            <a:off x="327025" y="700088"/>
            <a:ext cx="6203950" cy="34909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34" name="Google Shape;134;p1:notes"/>
          <p:cNvSpPr txBox="1"/>
          <p:nvPr>
            <p:ph idx="1" type="body"/>
          </p:nvPr>
        </p:nvSpPr>
        <p:spPr>
          <a:xfrm>
            <a:off x="685800" y="4424085"/>
            <a:ext cx="5486400" cy="4191238"/>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360"/>
              </a:spcBef>
              <a:spcAft>
                <a:spcPts val="0"/>
              </a:spcAft>
              <a:buSzPts val="1400"/>
              <a:buNone/>
            </a:pPr>
            <a:r>
              <a:rPr lang="en-US"/>
              <a:t>This takes too long</a:t>
            </a:r>
            <a:endParaRPr/>
          </a:p>
        </p:txBody>
      </p:sp>
      <p:sp>
        <p:nvSpPr>
          <p:cNvPr id="135" name="Google Shape;135;p1:notes"/>
          <p:cNvSpPr txBox="1"/>
          <p:nvPr>
            <p:ph idx="12" type="sldNum"/>
          </p:nvPr>
        </p:nvSpPr>
        <p:spPr>
          <a:xfrm>
            <a:off x="3884613" y="8846554"/>
            <a:ext cx="2971800" cy="465693"/>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2afc8cfecce_0_40: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2afc8cfecce_0_40: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308" name="Google Shape;308;g2afc8cfecce_0_40: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1c56a046471_0_153:notes"/>
          <p:cNvSpPr/>
          <p:nvPr>
            <p:ph idx="2" type="sldImg"/>
          </p:nvPr>
        </p:nvSpPr>
        <p:spPr>
          <a:xfrm>
            <a:off x="428625" y="699155"/>
            <a:ext cx="6000900" cy="34926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5" name="Google Shape;315;g1c56a046471_0_153:notes"/>
          <p:cNvSpPr txBox="1"/>
          <p:nvPr>
            <p:ph idx="1" type="body"/>
          </p:nvPr>
        </p:nvSpPr>
        <p:spPr>
          <a:xfrm>
            <a:off x="913805" y="4424386"/>
            <a:ext cx="5030400" cy="4190400"/>
          </a:xfrm>
          <a:prstGeom prst="rect">
            <a:avLst/>
          </a:prstGeom>
          <a:noFill/>
          <a:ln>
            <a:noFill/>
          </a:ln>
        </p:spPr>
        <p:txBody>
          <a:bodyPr anchorCtr="0" anchor="t" bIns="45825" lIns="91650" spcFirstLastPara="1" rIns="91650" wrap="square" tIns="45825">
            <a:noAutofit/>
          </a:bodyPr>
          <a:lstStyle/>
          <a:p>
            <a:pPr indent="0" lvl="0" marL="0" rtl="0" algn="l">
              <a:lnSpc>
                <a:spcPct val="100000"/>
              </a:lnSpc>
              <a:spcBef>
                <a:spcPts val="0"/>
              </a:spcBef>
              <a:spcAft>
                <a:spcPts val="0"/>
              </a:spcAft>
              <a:buSzPts val="1400"/>
              <a:buNone/>
            </a:pPr>
            <a:r>
              <a:t/>
            </a:r>
            <a:endParaRPr sz="130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1c56a046471_0_145:notes"/>
          <p:cNvSpPr/>
          <p:nvPr>
            <p:ph idx="2" type="sldImg"/>
          </p:nvPr>
        </p:nvSpPr>
        <p:spPr>
          <a:xfrm>
            <a:off x="428625" y="699155"/>
            <a:ext cx="6000900" cy="34926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6" name="Google Shape;326;g1c56a046471_0_145:notes"/>
          <p:cNvSpPr txBox="1"/>
          <p:nvPr>
            <p:ph idx="1" type="body"/>
          </p:nvPr>
        </p:nvSpPr>
        <p:spPr>
          <a:xfrm>
            <a:off x="913805" y="4424386"/>
            <a:ext cx="5030400" cy="4190400"/>
          </a:xfrm>
          <a:prstGeom prst="rect">
            <a:avLst/>
          </a:prstGeom>
          <a:noFill/>
          <a:ln>
            <a:noFill/>
          </a:ln>
        </p:spPr>
        <p:txBody>
          <a:bodyPr anchorCtr="0" anchor="t" bIns="45825" lIns="91650" spcFirstLastPara="1" rIns="91650" wrap="square" tIns="45825">
            <a:noAutofit/>
          </a:bodyPr>
          <a:lstStyle/>
          <a:p>
            <a:pPr indent="0" lvl="0" marL="0" rtl="0" algn="l">
              <a:lnSpc>
                <a:spcPct val="100000"/>
              </a:lnSpc>
              <a:spcBef>
                <a:spcPts val="0"/>
              </a:spcBef>
              <a:spcAft>
                <a:spcPts val="0"/>
              </a:spcAft>
              <a:buSzPts val="1400"/>
              <a:buNone/>
            </a:pPr>
            <a:r>
              <a:t/>
            </a:r>
            <a:endParaRPr sz="130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1c56a046471_0_199:notes"/>
          <p:cNvSpPr/>
          <p:nvPr>
            <p:ph idx="2" type="sldImg"/>
          </p:nvPr>
        </p:nvSpPr>
        <p:spPr>
          <a:xfrm>
            <a:off x="428625" y="699155"/>
            <a:ext cx="6000900" cy="34926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6" name="Google Shape;336;g1c56a046471_0_199:notes"/>
          <p:cNvSpPr txBox="1"/>
          <p:nvPr>
            <p:ph idx="1" type="body"/>
          </p:nvPr>
        </p:nvSpPr>
        <p:spPr>
          <a:xfrm>
            <a:off x="913805" y="4424386"/>
            <a:ext cx="5030400" cy="4190400"/>
          </a:xfrm>
          <a:prstGeom prst="rect">
            <a:avLst/>
          </a:prstGeom>
          <a:noFill/>
          <a:ln>
            <a:noFill/>
          </a:ln>
        </p:spPr>
        <p:txBody>
          <a:bodyPr anchorCtr="0" anchor="t" bIns="45825" lIns="91650" spcFirstLastPara="1" rIns="91650" wrap="square" tIns="45825">
            <a:noAutofit/>
          </a:bodyPr>
          <a:lstStyle/>
          <a:p>
            <a:pPr indent="0" lvl="0" marL="0" rtl="0" algn="l">
              <a:lnSpc>
                <a:spcPct val="100000"/>
              </a:lnSpc>
              <a:spcBef>
                <a:spcPts val="0"/>
              </a:spcBef>
              <a:spcAft>
                <a:spcPts val="0"/>
              </a:spcAft>
              <a:buSzPts val="1400"/>
              <a:buNone/>
            </a:pPr>
            <a:r>
              <a:t/>
            </a:r>
            <a:endParaRPr sz="130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1c56a046471_0_462: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46" name="Google Shape;346;g1c56a046471_0_462: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0"/>
              </a:spcBef>
              <a:spcAft>
                <a:spcPts val="0"/>
              </a:spcAft>
              <a:buSzPts val="1400"/>
              <a:buNone/>
            </a:pPr>
            <a:r>
              <a:rPr b="1" lang="en-US"/>
              <a:t>Session Title</a:t>
            </a:r>
            <a:r>
              <a:rPr lang="en-US"/>
              <a:t>: Project Based Learning (PBL) for Equity in CS classes</a:t>
            </a:r>
            <a:endParaRPr/>
          </a:p>
          <a:p>
            <a:pPr indent="0" lvl="0" marL="0" rtl="0" algn="l">
              <a:lnSpc>
                <a:spcPct val="100000"/>
              </a:lnSpc>
              <a:spcBef>
                <a:spcPts val="360"/>
              </a:spcBef>
              <a:spcAft>
                <a:spcPts val="0"/>
              </a:spcAft>
              <a:buSzPts val="1400"/>
              <a:buNone/>
            </a:pPr>
            <a:r>
              <a:rPr b="1" lang="en-US"/>
              <a:t>Session Description</a:t>
            </a:r>
            <a:r>
              <a:rPr lang="en-US"/>
              <a:t>: If you are teaching a survey course like Computer Science Principles, or a code intensive course like AP CS A, PBL can serve as a powerful tool to increase student interest and engagement. Learn about research that connects PBL to improved student outcomes, especially for girls and underrepresented minorities. Discover available PBL resources and understand PBL lesson components, so you can build your own.</a:t>
            </a:r>
            <a:endParaRPr/>
          </a:p>
        </p:txBody>
      </p:sp>
      <p:sp>
        <p:nvSpPr>
          <p:cNvPr id="347" name="Google Shape;347;g1c56a046471_0_462:notes"/>
          <p:cNvSpPr txBox="1"/>
          <p:nvPr>
            <p:ph idx="12" type="sldNum"/>
          </p:nvPr>
        </p:nvSpPr>
        <p:spPr>
          <a:xfrm>
            <a:off x="3884613" y="8846554"/>
            <a:ext cx="2971800" cy="4656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1c56a046471_0_227:notes"/>
          <p:cNvSpPr txBox="1"/>
          <p:nvPr/>
        </p:nvSpPr>
        <p:spPr>
          <a:xfrm>
            <a:off x="3885902" y="8848773"/>
            <a:ext cx="2972100" cy="465000"/>
          </a:xfrm>
          <a:prstGeom prst="rect">
            <a:avLst/>
          </a:prstGeom>
          <a:noFill/>
          <a:ln>
            <a:noFill/>
          </a:ln>
        </p:spPr>
        <p:txBody>
          <a:bodyPr anchorCtr="0" anchor="b" bIns="45825" lIns="91650" spcFirstLastPara="1" rIns="91650" wrap="square" tIns="4582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300" u="none" cap="none" strike="noStrike">
              <a:solidFill>
                <a:srgbClr val="000000"/>
              </a:solidFill>
              <a:latin typeface="Arial"/>
              <a:ea typeface="Arial"/>
              <a:cs typeface="Arial"/>
              <a:sym typeface="Arial"/>
            </a:endParaRPr>
          </a:p>
        </p:txBody>
      </p:sp>
      <p:sp>
        <p:nvSpPr>
          <p:cNvPr id="353" name="Google Shape;353;g1c56a046471_0_227:notes"/>
          <p:cNvSpPr/>
          <p:nvPr>
            <p:ph idx="2" type="sldImg"/>
          </p:nvPr>
        </p:nvSpPr>
        <p:spPr>
          <a:xfrm>
            <a:off x="428625" y="699155"/>
            <a:ext cx="6000900" cy="34926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4" name="Google Shape;354;g1c56a046471_0_227:notes"/>
          <p:cNvSpPr txBox="1"/>
          <p:nvPr>
            <p:ph idx="1" type="body"/>
          </p:nvPr>
        </p:nvSpPr>
        <p:spPr>
          <a:xfrm>
            <a:off x="913805" y="4424386"/>
            <a:ext cx="5030400" cy="4190400"/>
          </a:xfrm>
          <a:prstGeom prst="rect">
            <a:avLst/>
          </a:prstGeom>
          <a:noFill/>
          <a:ln>
            <a:noFill/>
          </a:ln>
        </p:spPr>
        <p:txBody>
          <a:bodyPr anchorCtr="0" anchor="t" bIns="45825" lIns="91650" spcFirstLastPara="1" rIns="91650" wrap="square" tIns="45825">
            <a:noAutofit/>
          </a:bodyPr>
          <a:lstStyle/>
          <a:p>
            <a:pPr indent="0" lvl="0" marL="0" rtl="0" algn="l">
              <a:lnSpc>
                <a:spcPct val="100000"/>
              </a:lnSpc>
              <a:spcBef>
                <a:spcPts val="0"/>
              </a:spcBef>
              <a:spcAft>
                <a:spcPts val="0"/>
              </a:spcAft>
              <a:buSzPts val="1400"/>
              <a:buNone/>
            </a:pPr>
            <a:r>
              <a:t/>
            </a:r>
            <a:endParaRPr sz="130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274489a9c03_0_96: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274489a9c03_0_96: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364" name="Google Shape;364;g274489a9c03_0_96: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1c56a046471_0_235:notes"/>
          <p:cNvSpPr txBox="1"/>
          <p:nvPr/>
        </p:nvSpPr>
        <p:spPr>
          <a:xfrm>
            <a:off x="3885902" y="8848773"/>
            <a:ext cx="2972100" cy="465000"/>
          </a:xfrm>
          <a:prstGeom prst="rect">
            <a:avLst/>
          </a:prstGeom>
          <a:noFill/>
          <a:ln>
            <a:noFill/>
          </a:ln>
        </p:spPr>
        <p:txBody>
          <a:bodyPr anchorCtr="0" anchor="b" bIns="45825" lIns="91650" spcFirstLastPara="1" rIns="91650" wrap="square" tIns="4582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300" u="none" cap="none" strike="noStrike">
              <a:solidFill>
                <a:srgbClr val="000000"/>
              </a:solidFill>
              <a:latin typeface="Arial"/>
              <a:ea typeface="Arial"/>
              <a:cs typeface="Arial"/>
              <a:sym typeface="Arial"/>
            </a:endParaRPr>
          </a:p>
        </p:txBody>
      </p:sp>
      <p:sp>
        <p:nvSpPr>
          <p:cNvPr id="374" name="Google Shape;374;g1c56a046471_0_235:notes"/>
          <p:cNvSpPr/>
          <p:nvPr>
            <p:ph idx="2" type="sldImg"/>
          </p:nvPr>
        </p:nvSpPr>
        <p:spPr>
          <a:xfrm>
            <a:off x="428625" y="699155"/>
            <a:ext cx="6000900" cy="34926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75" name="Google Shape;375;g1c56a046471_0_235:notes"/>
          <p:cNvSpPr txBox="1"/>
          <p:nvPr>
            <p:ph idx="1" type="body"/>
          </p:nvPr>
        </p:nvSpPr>
        <p:spPr>
          <a:xfrm>
            <a:off x="913805" y="4424386"/>
            <a:ext cx="5030400" cy="4190400"/>
          </a:xfrm>
          <a:prstGeom prst="rect">
            <a:avLst/>
          </a:prstGeom>
          <a:noFill/>
          <a:ln>
            <a:noFill/>
          </a:ln>
        </p:spPr>
        <p:txBody>
          <a:bodyPr anchorCtr="0" anchor="t" bIns="45825" lIns="91650" spcFirstLastPara="1" rIns="91650" wrap="square" tIns="45825">
            <a:noAutofit/>
          </a:bodyPr>
          <a:lstStyle/>
          <a:p>
            <a:pPr indent="0" lvl="0" marL="0" rtl="0" algn="l">
              <a:lnSpc>
                <a:spcPct val="100000"/>
              </a:lnSpc>
              <a:spcBef>
                <a:spcPts val="0"/>
              </a:spcBef>
              <a:spcAft>
                <a:spcPts val="0"/>
              </a:spcAft>
              <a:buSzPts val="1400"/>
              <a:buNone/>
            </a:pPr>
            <a:r>
              <a:t/>
            </a:r>
            <a:endParaRPr sz="130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2abcd7fdec7_0_8: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2abcd7fdec7_0_8: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385" name="Google Shape;385;g2abcd7fdec7_0_8: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2651ff49902_0_101: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2651ff49902_0_101: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393" name="Google Shape;393;g2651ff49902_0_101: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651ff49902_0_0:notes"/>
          <p:cNvSpPr/>
          <p:nvPr>
            <p:ph idx="2" type="sldImg"/>
          </p:nvPr>
        </p:nvSpPr>
        <p:spPr>
          <a:xfrm>
            <a:off x="381000" y="698539"/>
            <a:ext cx="6096000" cy="34926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651ff49902_0_0:notes"/>
          <p:cNvSpPr txBox="1"/>
          <p:nvPr>
            <p:ph idx="1" type="body"/>
          </p:nvPr>
        </p:nvSpPr>
        <p:spPr>
          <a:xfrm>
            <a:off x="685800" y="4424079"/>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145" name="Google Shape;145;g2651ff49902_0_0:notes"/>
          <p:cNvSpPr txBox="1"/>
          <p:nvPr>
            <p:ph idx="12" type="sldNum"/>
          </p:nvPr>
        </p:nvSpPr>
        <p:spPr>
          <a:xfrm>
            <a:off x="3884612" y="8846540"/>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US"/>
              <a:t>‹#›</a:t>
            </a:fld>
            <a:endParaRPr sz="140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2651ff49902_0_93: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2651ff49902_0_93: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401" name="Google Shape;401;g2651ff49902_0_93: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2afc8cfecce_0_33: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2afc8cfecce_0_33: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411" name="Google Shape;411;g2afc8cfecce_0_33: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2afc8cfecce_0_47: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418" name="Google Shape;418;g2afc8cfecce_0_47: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419" name="Google Shape;419;g2afc8cfecce_0_47: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1c56a046471_0_261:notes"/>
          <p:cNvSpPr/>
          <p:nvPr>
            <p:ph idx="2" type="sldImg"/>
          </p:nvPr>
        </p:nvSpPr>
        <p:spPr>
          <a:xfrm>
            <a:off x="428625" y="699155"/>
            <a:ext cx="6000900" cy="34926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26" name="Google Shape;426;g1c56a046471_0_261:notes"/>
          <p:cNvSpPr txBox="1"/>
          <p:nvPr>
            <p:ph idx="1" type="body"/>
          </p:nvPr>
        </p:nvSpPr>
        <p:spPr>
          <a:xfrm>
            <a:off x="913805" y="4424386"/>
            <a:ext cx="5030400" cy="4190400"/>
          </a:xfrm>
          <a:prstGeom prst="rect">
            <a:avLst/>
          </a:prstGeom>
          <a:noFill/>
          <a:ln>
            <a:noFill/>
          </a:ln>
        </p:spPr>
        <p:txBody>
          <a:bodyPr anchorCtr="0" anchor="t" bIns="45825" lIns="91650" spcFirstLastPara="1" rIns="91650" wrap="square" tIns="45825">
            <a:noAutofit/>
          </a:bodyPr>
          <a:lstStyle/>
          <a:p>
            <a:pPr indent="0" lvl="0" marL="0" rtl="0" algn="l">
              <a:lnSpc>
                <a:spcPct val="100000"/>
              </a:lnSpc>
              <a:spcBef>
                <a:spcPts val="0"/>
              </a:spcBef>
              <a:spcAft>
                <a:spcPts val="0"/>
              </a:spcAft>
              <a:buSzPts val="1400"/>
              <a:buNone/>
            </a:pPr>
            <a:r>
              <a:t/>
            </a:r>
            <a:endParaRPr sz="1300"/>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2abcd7fdec7_0_16: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2abcd7fdec7_0_16: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435" name="Google Shape;435;g2abcd7fdec7_0_16: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1c56a046471_0_299:notes"/>
          <p:cNvSpPr txBox="1"/>
          <p:nvPr>
            <p:ph idx="1" type="body"/>
          </p:nvPr>
        </p:nvSpPr>
        <p:spPr>
          <a:xfrm>
            <a:off x="913805" y="4424386"/>
            <a:ext cx="5030400" cy="4190400"/>
          </a:xfrm>
          <a:prstGeom prst="rect">
            <a:avLst/>
          </a:prstGeom>
          <a:noFill/>
          <a:ln>
            <a:noFill/>
          </a:ln>
        </p:spPr>
        <p:txBody>
          <a:bodyPr anchorCtr="0" anchor="t" bIns="86700" lIns="86700" spcFirstLastPara="1" rIns="86700" wrap="square" tIns="86700">
            <a:noAutofit/>
          </a:bodyPr>
          <a:lstStyle/>
          <a:p>
            <a:pPr indent="0" lvl="0" marL="0" rtl="0" algn="l">
              <a:lnSpc>
                <a:spcPct val="100000"/>
              </a:lnSpc>
              <a:spcBef>
                <a:spcPts val="360"/>
              </a:spcBef>
              <a:spcAft>
                <a:spcPts val="0"/>
              </a:spcAft>
              <a:buSzPts val="1400"/>
              <a:buNone/>
            </a:pPr>
            <a:r>
              <a:t/>
            </a:r>
            <a:endParaRPr/>
          </a:p>
        </p:txBody>
      </p:sp>
      <p:sp>
        <p:nvSpPr>
          <p:cNvPr id="442" name="Google Shape;442;g1c56a046471_0_299:notes"/>
          <p:cNvSpPr/>
          <p:nvPr>
            <p:ph idx="2" type="sldImg"/>
          </p:nvPr>
        </p:nvSpPr>
        <p:spPr>
          <a:xfrm>
            <a:off x="428625" y="699155"/>
            <a:ext cx="6000900" cy="3492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1c56a046471_0_280:notes"/>
          <p:cNvSpPr txBox="1"/>
          <p:nvPr>
            <p:ph idx="1" type="body"/>
          </p:nvPr>
        </p:nvSpPr>
        <p:spPr>
          <a:xfrm>
            <a:off x="913805" y="4424386"/>
            <a:ext cx="5030400" cy="4190400"/>
          </a:xfrm>
          <a:prstGeom prst="rect">
            <a:avLst/>
          </a:prstGeom>
          <a:noFill/>
          <a:ln>
            <a:noFill/>
          </a:ln>
        </p:spPr>
        <p:txBody>
          <a:bodyPr anchorCtr="0" anchor="t" bIns="86700" lIns="86700" spcFirstLastPara="1" rIns="86700" wrap="square" tIns="86700">
            <a:noAutofit/>
          </a:bodyPr>
          <a:lstStyle/>
          <a:p>
            <a:pPr indent="0" lvl="0" marL="0" rtl="0" algn="l">
              <a:lnSpc>
                <a:spcPct val="100000"/>
              </a:lnSpc>
              <a:spcBef>
                <a:spcPts val="360"/>
              </a:spcBef>
              <a:spcAft>
                <a:spcPts val="0"/>
              </a:spcAft>
              <a:buSzPts val="1400"/>
              <a:buNone/>
            </a:pPr>
            <a:r>
              <a:t/>
            </a:r>
            <a:endParaRPr/>
          </a:p>
        </p:txBody>
      </p:sp>
      <p:sp>
        <p:nvSpPr>
          <p:cNvPr id="450" name="Google Shape;450;g1c56a046471_0_280:notes"/>
          <p:cNvSpPr/>
          <p:nvPr>
            <p:ph idx="2" type="sldImg"/>
          </p:nvPr>
        </p:nvSpPr>
        <p:spPr>
          <a:xfrm>
            <a:off x="428625" y="699155"/>
            <a:ext cx="6000900" cy="3492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1bdded7e3f1_0_1: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57" name="Google Shape;457;g1bdded7e3f1_0_1: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0"/>
              </a:spcBef>
              <a:spcAft>
                <a:spcPts val="0"/>
              </a:spcAft>
              <a:buSzPts val="1400"/>
              <a:buNone/>
            </a:pPr>
            <a:r>
              <a:t/>
            </a:r>
            <a:endParaRPr/>
          </a:p>
        </p:txBody>
      </p:sp>
      <p:sp>
        <p:nvSpPr>
          <p:cNvPr id="458" name="Google Shape;458;g1bdded7e3f1_0_1:notes"/>
          <p:cNvSpPr txBox="1"/>
          <p:nvPr>
            <p:ph idx="12" type="sldNum"/>
          </p:nvPr>
        </p:nvSpPr>
        <p:spPr>
          <a:xfrm>
            <a:off x="3884613" y="8846554"/>
            <a:ext cx="2971800" cy="4656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2afc8cfecce_0_55: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479" name="Google Shape;479;g2afc8cfecce_0_55: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1c56a046471_0_133: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90" name="Google Shape;490;g1c56a046471_0_133: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360"/>
              </a:spcBef>
              <a:spcAft>
                <a:spcPts val="0"/>
              </a:spcAft>
              <a:buSzPts val="1400"/>
              <a:buNone/>
            </a:pPr>
            <a:r>
              <a:t/>
            </a:r>
            <a:endParaRPr/>
          </a:p>
        </p:txBody>
      </p:sp>
      <p:sp>
        <p:nvSpPr>
          <p:cNvPr id="491" name="Google Shape;491;g1c56a046471_0_133:notes"/>
          <p:cNvSpPr txBox="1"/>
          <p:nvPr>
            <p:ph idx="12" type="sldNum"/>
          </p:nvPr>
        </p:nvSpPr>
        <p:spPr>
          <a:xfrm>
            <a:off x="3884613" y="8846554"/>
            <a:ext cx="2971800" cy="4656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64fc13cc52_0_0: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264fc13cc52_0_0: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152" name="Google Shape;152;g264fc13cc52_0_0: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1c56a046471_0_267: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03" name="Google Shape;503;g1c56a046471_0_267: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360"/>
              </a:spcBef>
              <a:spcAft>
                <a:spcPts val="0"/>
              </a:spcAft>
              <a:buSzPts val="1400"/>
              <a:buNone/>
            </a:pPr>
            <a:r>
              <a:t/>
            </a:r>
            <a:endParaRPr/>
          </a:p>
        </p:txBody>
      </p:sp>
      <p:sp>
        <p:nvSpPr>
          <p:cNvPr id="504" name="Google Shape;504;g1c56a046471_0_267:notes"/>
          <p:cNvSpPr txBox="1"/>
          <p:nvPr>
            <p:ph idx="12" type="sldNum"/>
          </p:nvPr>
        </p:nvSpPr>
        <p:spPr>
          <a:xfrm>
            <a:off x="3884613" y="8846554"/>
            <a:ext cx="2971800" cy="4656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g1c56a046471_0_162: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17" name="Google Shape;517;g1c56a046471_0_162: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360"/>
              </a:spcBef>
              <a:spcAft>
                <a:spcPts val="0"/>
              </a:spcAft>
              <a:buSzPts val="1400"/>
              <a:buNone/>
            </a:pPr>
            <a:r>
              <a:t/>
            </a:r>
            <a:endParaRPr/>
          </a:p>
        </p:txBody>
      </p:sp>
      <p:sp>
        <p:nvSpPr>
          <p:cNvPr id="518" name="Google Shape;518;g1c56a046471_0_162:notes"/>
          <p:cNvSpPr txBox="1"/>
          <p:nvPr>
            <p:ph idx="12" type="sldNum"/>
          </p:nvPr>
        </p:nvSpPr>
        <p:spPr>
          <a:xfrm>
            <a:off x="3884613" y="8846554"/>
            <a:ext cx="2971800" cy="4656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3: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58" name="Google Shape;158;p3: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0"/>
              </a:spcBef>
              <a:spcAft>
                <a:spcPts val="0"/>
              </a:spcAft>
              <a:buSzPts val="1400"/>
              <a:buNone/>
            </a:pPr>
            <a:r>
              <a:t/>
            </a:r>
            <a:endParaRPr/>
          </a:p>
        </p:txBody>
      </p:sp>
      <p:sp>
        <p:nvSpPr>
          <p:cNvPr id="159" name="Google Shape;159;p3:notes"/>
          <p:cNvSpPr txBox="1"/>
          <p:nvPr>
            <p:ph idx="12" type="sldNum"/>
          </p:nvPr>
        </p:nvSpPr>
        <p:spPr>
          <a:xfrm>
            <a:off x="3884613" y="8846554"/>
            <a:ext cx="2971800" cy="4656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4292005f31_0_18: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4292005f31_0_18: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167" name="Google Shape;167;g24292005f31_0_18: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7b49984df3_1_0:notes"/>
          <p:cNvSpPr txBox="1"/>
          <p:nvPr>
            <p:ph idx="1" type="body"/>
          </p:nvPr>
        </p:nvSpPr>
        <p:spPr>
          <a:xfrm>
            <a:off x="913805" y="4424386"/>
            <a:ext cx="5030400" cy="4190400"/>
          </a:xfrm>
          <a:prstGeom prst="rect">
            <a:avLst/>
          </a:prstGeom>
          <a:noFill/>
          <a:ln>
            <a:noFill/>
          </a:ln>
        </p:spPr>
        <p:txBody>
          <a:bodyPr anchorCtr="0" anchor="t" bIns="86700" lIns="86700" spcFirstLastPara="1" rIns="86700" wrap="square" tIns="86700">
            <a:noAutofit/>
          </a:bodyPr>
          <a:lstStyle/>
          <a:p>
            <a:pPr indent="0" lvl="0" marL="0" rtl="0" algn="l">
              <a:lnSpc>
                <a:spcPct val="100000"/>
              </a:lnSpc>
              <a:spcBef>
                <a:spcPts val="360"/>
              </a:spcBef>
              <a:spcAft>
                <a:spcPts val="0"/>
              </a:spcAft>
              <a:buSzPts val="1400"/>
              <a:buNone/>
            </a:pPr>
            <a:r>
              <a:t/>
            </a:r>
            <a:endParaRPr/>
          </a:p>
        </p:txBody>
      </p:sp>
      <p:sp>
        <p:nvSpPr>
          <p:cNvPr id="176" name="Google Shape;176;g27b49984df3_1_0:notes"/>
          <p:cNvSpPr/>
          <p:nvPr>
            <p:ph idx="2" type="sldImg"/>
          </p:nvPr>
        </p:nvSpPr>
        <p:spPr>
          <a:xfrm>
            <a:off x="428625" y="699155"/>
            <a:ext cx="6000900" cy="3492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1c56a046471_0_432: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85" name="Google Shape;185;g1c56a046471_0_432: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0"/>
              </a:spcBef>
              <a:spcAft>
                <a:spcPts val="0"/>
              </a:spcAft>
              <a:buSzPts val="1400"/>
              <a:buNone/>
            </a:pPr>
            <a:r>
              <a:rPr b="1" lang="en-US"/>
              <a:t>Session Title</a:t>
            </a:r>
            <a:r>
              <a:rPr lang="en-US"/>
              <a:t>: Project Based Learning (PBL) for Equity in CS classes</a:t>
            </a:r>
            <a:endParaRPr/>
          </a:p>
          <a:p>
            <a:pPr indent="0" lvl="0" marL="0" rtl="0" algn="l">
              <a:lnSpc>
                <a:spcPct val="100000"/>
              </a:lnSpc>
              <a:spcBef>
                <a:spcPts val="360"/>
              </a:spcBef>
              <a:spcAft>
                <a:spcPts val="0"/>
              </a:spcAft>
              <a:buSzPts val="1400"/>
              <a:buNone/>
            </a:pPr>
            <a:r>
              <a:rPr b="1" lang="en-US"/>
              <a:t>Session Description</a:t>
            </a:r>
            <a:r>
              <a:rPr lang="en-US"/>
              <a:t>: If you are teaching a survey course like Computer Science Principles, or a code intensive course like AP CS A, PBL can serve as a powerful tool to increase student interest and engagement. Learn about research that connects PBL to improved student outcomes, especially for girls and underrepresented minorities. Discover available PBL resources and understand PBL lesson components, so you can build your own.</a:t>
            </a:r>
            <a:endParaRPr/>
          </a:p>
        </p:txBody>
      </p:sp>
      <p:sp>
        <p:nvSpPr>
          <p:cNvPr id="186" name="Google Shape;186;g1c56a046471_0_432:notes"/>
          <p:cNvSpPr txBox="1"/>
          <p:nvPr>
            <p:ph idx="12" type="sldNum"/>
          </p:nvPr>
        </p:nvSpPr>
        <p:spPr>
          <a:xfrm>
            <a:off x="3884613" y="8846554"/>
            <a:ext cx="2971800" cy="4656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c56a046471_0_0:notes"/>
          <p:cNvSpPr txBox="1"/>
          <p:nvPr>
            <p:ph idx="1" type="body"/>
          </p:nvPr>
        </p:nvSpPr>
        <p:spPr>
          <a:xfrm>
            <a:off x="913805" y="4424386"/>
            <a:ext cx="5030400" cy="4190400"/>
          </a:xfrm>
          <a:prstGeom prst="rect">
            <a:avLst/>
          </a:prstGeom>
          <a:noFill/>
          <a:ln>
            <a:noFill/>
          </a:ln>
        </p:spPr>
        <p:txBody>
          <a:bodyPr anchorCtr="0" anchor="t" bIns="86700" lIns="86700" spcFirstLastPara="1" rIns="86700" wrap="square" tIns="86700">
            <a:noAutofit/>
          </a:bodyPr>
          <a:lstStyle/>
          <a:p>
            <a:pPr indent="0" lvl="0" marL="0" rtl="0" algn="l">
              <a:lnSpc>
                <a:spcPct val="100000"/>
              </a:lnSpc>
              <a:spcBef>
                <a:spcPts val="360"/>
              </a:spcBef>
              <a:spcAft>
                <a:spcPts val="0"/>
              </a:spcAft>
              <a:buSzPts val="1400"/>
              <a:buNone/>
            </a:pPr>
            <a:r>
              <a:t/>
            </a:r>
            <a:endParaRPr/>
          </a:p>
        </p:txBody>
      </p:sp>
      <p:sp>
        <p:nvSpPr>
          <p:cNvPr id="192" name="Google Shape;192;g1c56a046471_0_0:notes"/>
          <p:cNvSpPr/>
          <p:nvPr>
            <p:ph idx="2" type="sldImg"/>
          </p:nvPr>
        </p:nvSpPr>
        <p:spPr>
          <a:xfrm>
            <a:off x="428625" y="699155"/>
            <a:ext cx="6000900" cy="3492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2"/>
          <p:cNvSpPr txBox="1"/>
          <p:nvPr>
            <p:ph type="title"/>
          </p:nvPr>
        </p:nvSpPr>
        <p:spPr>
          <a:xfrm>
            <a:off x="722313" y="3305176"/>
            <a:ext cx="7772400" cy="1021556"/>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rgbClr val="3F3F3F"/>
              </a:buClr>
              <a:buSzPts val="4000"/>
              <a:buFont typeface="Arial"/>
              <a:buNone/>
              <a:defRPr b="1" sz="4000" cap="none">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
          <p:cNvSpPr txBox="1"/>
          <p:nvPr>
            <p:ph idx="1" type="body"/>
          </p:nvPr>
        </p:nvSpPr>
        <p:spPr>
          <a:xfrm>
            <a:off x="722313" y="2180035"/>
            <a:ext cx="7772400" cy="112514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latin typeface="Arial"/>
                <a:ea typeface="Arial"/>
                <a:cs typeface="Arial"/>
                <a:sym typeface="Aria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16" name="Google Shape;16;p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4" name="Shape 54"/>
        <p:cNvGrpSpPr/>
        <p:nvPr/>
      </p:nvGrpSpPr>
      <p:grpSpPr>
        <a:xfrm>
          <a:off x="0" y="0"/>
          <a:ext cx="0" cy="0"/>
          <a:chOff x="0" y="0"/>
          <a:chExt cx="0" cy="0"/>
        </a:xfrm>
      </p:grpSpPr>
      <p:sp>
        <p:nvSpPr>
          <p:cNvPr id="55" name="Google Shape;55;p12"/>
          <p:cNvSpPr txBox="1"/>
          <p:nvPr>
            <p:ph type="title"/>
          </p:nvPr>
        </p:nvSpPr>
        <p:spPr>
          <a:xfrm>
            <a:off x="457200" y="777478"/>
            <a:ext cx="8229600" cy="8574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rgbClr val="3F3F3F"/>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6" name="Google Shape;56;p12"/>
          <p:cNvSpPr txBox="1"/>
          <p:nvPr>
            <p:ph idx="1" type="body"/>
          </p:nvPr>
        </p:nvSpPr>
        <p:spPr>
          <a:xfrm>
            <a:off x="457200" y="1771650"/>
            <a:ext cx="8229600" cy="2914800"/>
          </a:xfrm>
          <a:prstGeom prst="rect">
            <a:avLst/>
          </a:prstGeom>
          <a:noFill/>
          <a:ln>
            <a:noFill/>
          </a:ln>
        </p:spPr>
        <p:txBody>
          <a:bodyPr anchorCtr="0" anchor="t" bIns="45700" lIns="91425" spcFirstLastPara="1" rIns="91425" wrap="square" tIns="45700">
            <a:normAutofit/>
          </a:bodyPr>
          <a:lstStyle>
            <a:lvl1pPr indent="-342900" lvl="0" marL="457200" rtl="0" algn="l">
              <a:lnSpc>
                <a:spcPct val="100000"/>
              </a:lnSpc>
              <a:spcBef>
                <a:spcPts val="360"/>
              </a:spcBef>
              <a:spcAft>
                <a:spcPts val="0"/>
              </a:spcAft>
              <a:buClr>
                <a:srgbClr val="3F3F3F"/>
              </a:buClr>
              <a:buSzPts val="1800"/>
              <a:buChar char="•"/>
              <a:defRPr/>
            </a:lvl1pPr>
            <a:lvl2pPr indent="-342900" lvl="1" marL="914400" rtl="0" algn="l">
              <a:lnSpc>
                <a:spcPct val="100000"/>
              </a:lnSpc>
              <a:spcBef>
                <a:spcPts val="360"/>
              </a:spcBef>
              <a:spcAft>
                <a:spcPts val="0"/>
              </a:spcAft>
              <a:buClr>
                <a:srgbClr val="3F3F3F"/>
              </a:buClr>
              <a:buSzPts val="1800"/>
              <a:buChar char="–"/>
              <a:defRPr/>
            </a:lvl2pPr>
            <a:lvl3pPr indent="-342900" lvl="2" marL="1371600" rtl="0" algn="l">
              <a:lnSpc>
                <a:spcPct val="100000"/>
              </a:lnSpc>
              <a:spcBef>
                <a:spcPts val="360"/>
              </a:spcBef>
              <a:spcAft>
                <a:spcPts val="0"/>
              </a:spcAft>
              <a:buClr>
                <a:srgbClr val="3F3F3F"/>
              </a:buClr>
              <a:buSzPts val="1800"/>
              <a:buChar char="•"/>
              <a:defRPr/>
            </a:lvl3pPr>
            <a:lvl4pPr indent="-342900" lvl="3" marL="1828800" rtl="0" algn="l">
              <a:lnSpc>
                <a:spcPct val="100000"/>
              </a:lnSpc>
              <a:spcBef>
                <a:spcPts val="360"/>
              </a:spcBef>
              <a:spcAft>
                <a:spcPts val="0"/>
              </a:spcAft>
              <a:buClr>
                <a:srgbClr val="3F3F3F"/>
              </a:buClr>
              <a:buSzPts val="1800"/>
              <a:buChar char="–"/>
              <a:defRPr/>
            </a:lvl4pPr>
            <a:lvl5pPr indent="-342900" lvl="4" marL="2286000" rtl="0" algn="l">
              <a:lnSpc>
                <a:spcPct val="100000"/>
              </a:lnSpc>
              <a:spcBef>
                <a:spcPts val="360"/>
              </a:spcBef>
              <a:spcAft>
                <a:spcPts val="0"/>
              </a:spcAft>
              <a:buClr>
                <a:srgbClr val="3F3F3F"/>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7" name="Shape 57"/>
        <p:cNvGrpSpPr/>
        <p:nvPr/>
      </p:nvGrpSpPr>
      <p:grpSpPr>
        <a:xfrm>
          <a:off x="0" y="0"/>
          <a:ext cx="0" cy="0"/>
          <a:chOff x="0" y="0"/>
          <a:chExt cx="0" cy="0"/>
        </a:xfrm>
      </p:grpSpPr>
      <p:sp>
        <p:nvSpPr>
          <p:cNvPr id="58" name="Google Shape;58;p13"/>
          <p:cNvSpPr txBox="1"/>
          <p:nvPr>
            <p:ph type="ctrTitle"/>
          </p:nvPr>
        </p:nvSpPr>
        <p:spPr>
          <a:xfrm>
            <a:off x="685800" y="1597819"/>
            <a:ext cx="7772400" cy="11025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rgbClr val="3F3F3F"/>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9" name="Google Shape;59;p13"/>
          <p:cNvSpPr txBox="1"/>
          <p:nvPr>
            <p:ph idx="1" type="subTitle"/>
          </p:nvPr>
        </p:nvSpPr>
        <p:spPr>
          <a:xfrm>
            <a:off x="1371600" y="2914650"/>
            <a:ext cx="6400800" cy="1314600"/>
          </a:xfrm>
          <a:prstGeom prst="rect">
            <a:avLst/>
          </a:prstGeom>
          <a:noFill/>
          <a:ln>
            <a:noFill/>
          </a:ln>
        </p:spPr>
        <p:txBody>
          <a:bodyPr anchorCtr="0" anchor="t" bIns="45700" lIns="91425" spcFirstLastPara="1" rIns="91425" wrap="square" tIns="45700">
            <a:normAutofit/>
          </a:bodyPr>
          <a:lstStyle>
            <a:lvl1pPr lvl="0" rtl="0" algn="ctr">
              <a:lnSpc>
                <a:spcPct val="100000"/>
              </a:lnSpc>
              <a:spcBef>
                <a:spcPts val="640"/>
              </a:spcBef>
              <a:spcAft>
                <a:spcPts val="0"/>
              </a:spcAft>
              <a:buClr>
                <a:srgbClr val="888888"/>
              </a:buClr>
              <a:buSzPts val="3200"/>
              <a:buNone/>
              <a:defRPr>
                <a:solidFill>
                  <a:srgbClr val="888888"/>
                </a:solidFill>
              </a:defRPr>
            </a:lvl1pPr>
            <a:lvl2pPr lvl="1" rtl="0" algn="ctr">
              <a:lnSpc>
                <a:spcPct val="100000"/>
              </a:lnSpc>
              <a:spcBef>
                <a:spcPts val="560"/>
              </a:spcBef>
              <a:spcAft>
                <a:spcPts val="0"/>
              </a:spcAft>
              <a:buClr>
                <a:srgbClr val="888888"/>
              </a:buClr>
              <a:buSzPts val="2800"/>
              <a:buNone/>
              <a:defRPr>
                <a:solidFill>
                  <a:srgbClr val="888888"/>
                </a:solidFill>
              </a:defRPr>
            </a:lvl2pPr>
            <a:lvl3pPr lvl="2" rtl="0" algn="ctr">
              <a:lnSpc>
                <a:spcPct val="100000"/>
              </a:lnSpc>
              <a:spcBef>
                <a:spcPts val="480"/>
              </a:spcBef>
              <a:spcAft>
                <a:spcPts val="0"/>
              </a:spcAft>
              <a:buClr>
                <a:srgbClr val="888888"/>
              </a:buClr>
              <a:buSzPts val="2400"/>
              <a:buNone/>
              <a:defRPr>
                <a:solidFill>
                  <a:srgbClr val="888888"/>
                </a:solidFill>
              </a:defRPr>
            </a:lvl3pPr>
            <a:lvl4pPr lvl="3" rtl="0" algn="ctr">
              <a:lnSpc>
                <a:spcPct val="100000"/>
              </a:lnSpc>
              <a:spcBef>
                <a:spcPts val="400"/>
              </a:spcBef>
              <a:spcAft>
                <a:spcPts val="0"/>
              </a:spcAft>
              <a:buClr>
                <a:srgbClr val="888888"/>
              </a:buClr>
              <a:buSzPts val="2000"/>
              <a:buNone/>
              <a:defRPr>
                <a:solidFill>
                  <a:srgbClr val="888888"/>
                </a:solidFill>
              </a:defRPr>
            </a:lvl4pPr>
            <a:lvl5pPr lvl="4" rtl="0" algn="ctr">
              <a:lnSpc>
                <a:spcPct val="100000"/>
              </a:lnSpc>
              <a:spcBef>
                <a:spcPts val="400"/>
              </a:spcBef>
              <a:spcAft>
                <a:spcPts val="0"/>
              </a:spcAft>
              <a:buClr>
                <a:srgbClr val="888888"/>
              </a:buClr>
              <a:buSzPts val="2000"/>
              <a:buNone/>
              <a:defRPr>
                <a:solidFill>
                  <a:srgbClr val="888888"/>
                </a:solidFill>
              </a:defRPr>
            </a:lvl5pPr>
            <a:lvl6pPr lvl="5" rtl="0" algn="ctr">
              <a:lnSpc>
                <a:spcPct val="100000"/>
              </a:lnSpc>
              <a:spcBef>
                <a:spcPts val="400"/>
              </a:spcBef>
              <a:spcAft>
                <a:spcPts val="0"/>
              </a:spcAft>
              <a:buClr>
                <a:srgbClr val="888888"/>
              </a:buClr>
              <a:buSzPts val="2000"/>
              <a:buNone/>
              <a:defRPr>
                <a:solidFill>
                  <a:srgbClr val="888888"/>
                </a:solidFill>
              </a:defRPr>
            </a:lvl6pPr>
            <a:lvl7pPr lvl="6" rtl="0" algn="ctr">
              <a:lnSpc>
                <a:spcPct val="100000"/>
              </a:lnSpc>
              <a:spcBef>
                <a:spcPts val="400"/>
              </a:spcBef>
              <a:spcAft>
                <a:spcPts val="0"/>
              </a:spcAft>
              <a:buClr>
                <a:srgbClr val="888888"/>
              </a:buClr>
              <a:buSzPts val="2000"/>
              <a:buNone/>
              <a:defRPr>
                <a:solidFill>
                  <a:srgbClr val="888888"/>
                </a:solidFill>
              </a:defRPr>
            </a:lvl7pPr>
            <a:lvl8pPr lvl="7" rtl="0" algn="ctr">
              <a:lnSpc>
                <a:spcPct val="100000"/>
              </a:lnSpc>
              <a:spcBef>
                <a:spcPts val="400"/>
              </a:spcBef>
              <a:spcAft>
                <a:spcPts val="0"/>
              </a:spcAft>
              <a:buClr>
                <a:srgbClr val="888888"/>
              </a:buClr>
              <a:buSzPts val="2000"/>
              <a:buNone/>
              <a:defRPr>
                <a:solidFill>
                  <a:srgbClr val="888888"/>
                </a:solidFill>
              </a:defRPr>
            </a:lvl8pPr>
            <a:lvl9pPr lvl="8" rtl="0" algn="ctr">
              <a:lnSpc>
                <a:spcPct val="100000"/>
              </a:lnSpc>
              <a:spcBef>
                <a:spcPts val="400"/>
              </a:spcBef>
              <a:spcAft>
                <a:spcPts val="0"/>
              </a:spcAft>
              <a:buClr>
                <a:srgbClr val="888888"/>
              </a:buClr>
              <a:buSzPts val="2000"/>
              <a:buNone/>
              <a:defRPr>
                <a:solidFill>
                  <a:srgbClr val="888888"/>
                </a:solidFil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0" name="Shape 60"/>
        <p:cNvGrpSpPr/>
        <p:nvPr/>
      </p:nvGrpSpPr>
      <p:grpSpPr>
        <a:xfrm>
          <a:off x="0" y="0"/>
          <a:ext cx="0" cy="0"/>
          <a:chOff x="0" y="0"/>
          <a:chExt cx="0" cy="0"/>
        </a:xfrm>
      </p:grpSpPr>
      <p:sp>
        <p:nvSpPr>
          <p:cNvPr id="61" name="Google Shape;61;p14"/>
          <p:cNvSpPr txBox="1"/>
          <p:nvPr>
            <p:ph type="title"/>
          </p:nvPr>
        </p:nvSpPr>
        <p:spPr>
          <a:xfrm>
            <a:off x="457200" y="685800"/>
            <a:ext cx="8229600" cy="8574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rgbClr val="3F3F3F"/>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2" name="Google Shape;62;p14"/>
          <p:cNvSpPr txBox="1"/>
          <p:nvPr>
            <p:ph idx="1" type="body"/>
          </p:nvPr>
        </p:nvSpPr>
        <p:spPr>
          <a:xfrm>
            <a:off x="457200" y="1749028"/>
            <a:ext cx="4038600" cy="3108600"/>
          </a:xfrm>
          <a:prstGeom prst="rect">
            <a:avLst/>
          </a:prstGeom>
          <a:noFill/>
          <a:ln>
            <a:noFill/>
          </a:ln>
        </p:spPr>
        <p:txBody>
          <a:bodyPr anchorCtr="0" anchor="t" bIns="45700" lIns="91425" spcFirstLastPara="1" rIns="91425" wrap="square" tIns="45700">
            <a:normAutofit/>
          </a:bodyPr>
          <a:lstStyle>
            <a:lvl1pPr indent="-406400" lvl="0" marL="457200" rtl="0" algn="l">
              <a:lnSpc>
                <a:spcPct val="100000"/>
              </a:lnSpc>
              <a:spcBef>
                <a:spcPts val="560"/>
              </a:spcBef>
              <a:spcAft>
                <a:spcPts val="0"/>
              </a:spcAft>
              <a:buClr>
                <a:srgbClr val="3F3F3F"/>
              </a:buClr>
              <a:buSzPts val="2800"/>
              <a:buChar char="•"/>
              <a:defRPr sz="2800"/>
            </a:lvl1pPr>
            <a:lvl2pPr indent="-381000" lvl="1" marL="914400" rtl="0" algn="l">
              <a:lnSpc>
                <a:spcPct val="100000"/>
              </a:lnSpc>
              <a:spcBef>
                <a:spcPts val="480"/>
              </a:spcBef>
              <a:spcAft>
                <a:spcPts val="0"/>
              </a:spcAft>
              <a:buClr>
                <a:srgbClr val="3F3F3F"/>
              </a:buClr>
              <a:buSzPts val="2400"/>
              <a:buChar char="–"/>
              <a:defRPr sz="2400"/>
            </a:lvl2pPr>
            <a:lvl3pPr indent="-355600" lvl="2" marL="1371600" rtl="0" algn="l">
              <a:lnSpc>
                <a:spcPct val="100000"/>
              </a:lnSpc>
              <a:spcBef>
                <a:spcPts val="400"/>
              </a:spcBef>
              <a:spcAft>
                <a:spcPts val="0"/>
              </a:spcAft>
              <a:buClr>
                <a:srgbClr val="3F3F3F"/>
              </a:buClr>
              <a:buSzPts val="2000"/>
              <a:buChar char="•"/>
              <a:defRPr sz="2000"/>
            </a:lvl3pPr>
            <a:lvl4pPr indent="-342900" lvl="3" marL="1828800" rtl="0" algn="l">
              <a:lnSpc>
                <a:spcPct val="100000"/>
              </a:lnSpc>
              <a:spcBef>
                <a:spcPts val="360"/>
              </a:spcBef>
              <a:spcAft>
                <a:spcPts val="0"/>
              </a:spcAft>
              <a:buClr>
                <a:srgbClr val="3F3F3F"/>
              </a:buClr>
              <a:buSzPts val="1800"/>
              <a:buChar char="–"/>
              <a:defRPr sz="1800"/>
            </a:lvl4pPr>
            <a:lvl5pPr indent="-342900" lvl="4" marL="2286000" rtl="0" algn="l">
              <a:lnSpc>
                <a:spcPct val="100000"/>
              </a:lnSpc>
              <a:spcBef>
                <a:spcPts val="360"/>
              </a:spcBef>
              <a:spcAft>
                <a:spcPts val="0"/>
              </a:spcAft>
              <a:buClr>
                <a:srgbClr val="3F3F3F"/>
              </a:buClr>
              <a:buSzPts val="1800"/>
              <a:buChar char="»"/>
              <a:defRPr sz="1800"/>
            </a:lvl5pPr>
            <a:lvl6pPr indent="-342900" lvl="5" marL="2743200" rtl="0" algn="l">
              <a:lnSpc>
                <a:spcPct val="100000"/>
              </a:lnSpc>
              <a:spcBef>
                <a:spcPts val="360"/>
              </a:spcBef>
              <a:spcAft>
                <a:spcPts val="0"/>
              </a:spcAft>
              <a:buClr>
                <a:schemeClr val="dk1"/>
              </a:buClr>
              <a:buSzPts val="1800"/>
              <a:buChar char="•"/>
              <a:defRPr sz="1800"/>
            </a:lvl6pPr>
            <a:lvl7pPr indent="-342900" lvl="6" marL="3200400" rtl="0" algn="l">
              <a:lnSpc>
                <a:spcPct val="100000"/>
              </a:lnSpc>
              <a:spcBef>
                <a:spcPts val="360"/>
              </a:spcBef>
              <a:spcAft>
                <a:spcPts val="0"/>
              </a:spcAft>
              <a:buClr>
                <a:schemeClr val="dk1"/>
              </a:buClr>
              <a:buSzPts val="1800"/>
              <a:buChar char="•"/>
              <a:defRPr sz="1800"/>
            </a:lvl7pPr>
            <a:lvl8pPr indent="-342900" lvl="7" marL="3657600" rtl="0" algn="l">
              <a:lnSpc>
                <a:spcPct val="100000"/>
              </a:lnSpc>
              <a:spcBef>
                <a:spcPts val="360"/>
              </a:spcBef>
              <a:spcAft>
                <a:spcPts val="0"/>
              </a:spcAft>
              <a:buClr>
                <a:schemeClr val="dk1"/>
              </a:buClr>
              <a:buSzPts val="1800"/>
              <a:buChar char="•"/>
              <a:defRPr sz="1800"/>
            </a:lvl8pPr>
            <a:lvl9pPr indent="-342900" lvl="8" marL="4114800" rtl="0" algn="l">
              <a:lnSpc>
                <a:spcPct val="100000"/>
              </a:lnSpc>
              <a:spcBef>
                <a:spcPts val="360"/>
              </a:spcBef>
              <a:spcAft>
                <a:spcPts val="0"/>
              </a:spcAft>
              <a:buClr>
                <a:schemeClr val="dk1"/>
              </a:buClr>
              <a:buSzPts val="1800"/>
              <a:buChar char="•"/>
              <a:defRPr sz="1800"/>
            </a:lvl9pPr>
          </a:lstStyle>
          <a:p/>
        </p:txBody>
      </p:sp>
      <p:sp>
        <p:nvSpPr>
          <p:cNvPr id="63" name="Google Shape;63;p14"/>
          <p:cNvSpPr txBox="1"/>
          <p:nvPr>
            <p:ph idx="2" type="body"/>
          </p:nvPr>
        </p:nvSpPr>
        <p:spPr>
          <a:xfrm>
            <a:off x="4648200" y="1749028"/>
            <a:ext cx="4038600" cy="3108600"/>
          </a:xfrm>
          <a:prstGeom prst="rect">
            <a:avLst/>
          </a:prstGeom>
          <a:noFill/>
          <a:ln>
            <a:noFill/>
          </a:ln>
        </p:spPr>
        <p:txBody>
          <a:bodyPr anchorCtr="0" anchor="t" bIns="45700" lIns="91425" spcFirstLastPara="1" rIns="91425" wrap="square" tIns="45700">
            <a:normAutofit/>
          </a:bodyPr>
          <a:lstStyle>
            <a:lvl1pPr indent="-406400" lvl="0" marL="457200" rtl="0" algn="l">
              <a:lnSpc>
                <a:spcPct val="100000"/>
              </a:lnSpc>
              <a:spcBef>
                <a:spcPts val="560"/>
              </a:spcBef>
              <a:spcAft>
                <a:spcPts val="0"/>
              </a:spcAft>
              <a:buClr>
                <a:srgbClr val="3F3F3F"/>
              </a:buClr>
              <a:buSzPts val="2800"/>
              <a:buChar char="•"/>
              <a:defRPr sz="2800"/>
            </a:lvl1pPr>
            <a:lvl2pPr indent="-381000" lvl="1" marL="914400" rtl="0" algn="l">
              <a:lnSpc>
                <a:spcPct val="100000"/>
              </a:lnSpc>
              <a:spcBef>
                <a:spcPts val="480"/>
              </a:spcBef>
              <a:spcAft>
                <a:spcPts val="0"/>
              </a:spcAft>
              <a:buClr>
                <a:srgbClr val="3F3F3F"/>
              </a:buClr>
              <a:buSzPts val="2400"/>
              <a:buChar char="–"/>
              <a:defRPr sz="2400"/>
            </a:lvl2pPr>
            <a:lvl3pPr indent="-355600" lvl="2" marL="1371600" rtl="0" algn="l">
              <a:lnSpc>
                <a:spcPct val="100000"/>
              </a:lnSpc>
              <a:spcBef>
                <a:spcPts val="400"/>
              </a:spcBef>
              <a:spcAft>
                <a:spcPts val="0"/>
              </a:spcAft>
              <a:buClr>
                <a:srgbClr val="3F3F3F"/>
              </a:buClr>
              <a:buSzPts val="2000"/>
              <a:buChar char="•"/>
              <a:defRPr sz="2000"/>
            </a:lvl3pPr>
            <a:lvl4pPr indent="-342900" lvl="3" marL="1828800" rtl="0" algn="l">
              <a:lnSpc>
                <a:spcPct val="100000"/>
              </a:lnSpc>
              <a:spcBef>
                <a:spcPts val="360"/>
              </a:spcBef>
              <a:spcAft>
                <a:spcPts val="0"/>
              </a:spcAft>
              <a:buClr>
                <a:srgbClr val="3F3F3F"/>
              </a:buClr>
              <a:buSzPts val="1800"/>
              <a:buChar char="–"/>
              <a:defRPr sz="1800"/>
            </a:lvl4pPr>
            <a:lvl5pPr indent="-342900" lvl="4" marL="2286000" rtl="0" algn="l">
              <a:lnSpc>
                <a:spcPct val="100000"/>
              </a:lnSpc>
              <a:spcBef>
                <a:spcPts val="360"/>
              </a:spcBef>
              <a:spcAft>
                <a:spcPts val="0"/>
              </a:spcAft>
              <a:buClr>
                <a:srgbClr val="3F3F3F"/>
              </a:buClr>
              <a:buSzPts val="1800"/>
              <a:buChar char="»"/>
              <a:defRPr sz="1800"/>
            </a:lvl5pPr>
            <a:lvl6pPr indent="-342900" lvl="5" marL="2743200" rtl="0" algn="l">
              <a:lnSpc>
                <a:spcPct val="100000"/>
              </a:lnSpc>
              <a:spcBef>
                <a:spcPts val="360"/>
              </a:spcBef>
              <a:spcAft>
                <a:spcPts val="0"/>
              </a:spcAft>
              <a:buClr>
                <a:schemeClr val="dk1"/>
              </a:buClr>
              <a:buSzPts val="1800"/>
              <a:buChar char="•"/>
              <a:defRPr sz="1800"/>
            </a:lvl6pPr>
            <a:lvl7pPr indent="-342900" lvl="6" marL="3200400" rtl="0" algn="l">
              <a:lnSpc>
                <a:spcPct val="100000"/>
              </a:lnSpc>
              <a:spcBef>
                <a:spcPts val="360"/>
              </a:spcBef>
              <a:spcAft>
                <a:spcPts val="0"/>
              </a:spcAft>
              <a:buClr>
                <a:schemeClr val="dk1"/>
              </a:buClr>
              <a:buSzPts val="1800"/>
              <a:buChar char="•"/>
              <a:defRPr sz="1800"/>
            </a:lvl7pPr>
            <a:lvl8pPr indent="-342900" lvl="7" marL="3657600" rtl="0" algn="l">
              <a:lnSpc>
                <a:spcPct val="100000"/>
              </a:lnSpc>
              <a:spcBef>
                <a:spcPts val="360"/>
              </a:spcBef>
              <a:spcAft>
                <a:spcPts val="0"/>
              </a:spcAft>
              <a:buClr>
                <a:schemeClr val="dk1"/>
              </a:buClr>
              <a:buSzPts val="1800"/>
              <a:buChar char="•"/>
              <a:defRPr sz="1800"/>
            </a:lvl8pPr>
            <a:lvl9pPr indent="-342900" lvl="8" marL="4114800" rtl="0" algn="l">
              <a:lnSpc>
                <a:spcPct val="100000"/>
              </a:lnSpc>
              <a:spcBef>
                <a:spcPts val="360"/>
              </a:spcBef>
              <a:spcAft>
                <a:spcPts val="0"/>
              </a:spcAft>
              <a:buClr>
                <a:schemeClr val="dk1"/>
              </a:buClr>
              <a:buSzPts val="1800"/>
              <a:buChar char="•"/>
              <a:defRPr sz="18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64" name="Shape 64"/>
        <p:cNvGrpSpPr/>
        <p:nvPr/>
      </p:nvGrpSpPr>
      <p:grpSpPr>
        <a:xfrm>
          <a:off x="0" y="0"/>
          <a:ext cx="0" cy="0"/>
          <a:chOff x="0" y="0"/>
          <a:chExt cx="0" cy="0"/>
        </a:xfrm>
      </p:grpSpPr>
      <p:sp>
        <p:nvSpPr>
          <p:cNvPr id="65" name="Google Shape;65;p15"/>
          <p:cNvSpPr txBox="1"/>
          <p:nvPr>
            <p:ph type="title"/>
          </p:nvPr>
        </p:nvSpPr>
        <p:spPr>
          <a:xfrm>
            <a:off x="420688" y="641510"/>
            <a:ext cx="3008400" cy="871500"/>
          </a:xfrm>
          <a:prstGeom prst="rect">
            <a:avLst/>
          </a:prstGeom>
          <a:noFill/>
          <a:ln>
            <a:noFill/>
          </a:ln>
        </p:spPr>
        <p:txBody>
          <a:bodyPr anchorCtr="0" anchor="b" bIns="45700" lIns="91425" spcFirstLastPara="1" rIns="91425" wrap="square" tIns="45700">
            <a:normAutofit/>
          </a:bodyPr>
          <a:lstStyle>
            <a:lvl1pPr lvl="0" rtl="0" algn="l">
              <a:lnSpc>
                <a:spcPct val="100000"/>
              </a:lnSpc>
              <a:spcBef>
                <a:spcPts val="0"/>
              </a:spcBef>
              <a:spcAft>
                <a:spcPts val="0"/>
              </a:spcAft>
              <a:buClr>
                <a:srgbClr val="3F3F3F"/>
              </a:buClr>
              <a:buSzPts val="2000"/>
              <a:buFont typeface="Arial"/>
              <a:buNone/>
              <a:defRPr b="1" sz="2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6" name="Google Shape;66;p15"/>
          <p:cNvSpPr txBox="1"/>
          <p:nvPr>
            <p:ph idx="1" type="body"/>
          </p:nvPr>
        </p:nvSpPr>
        <p:spPr>
          <a:xfrm>
            <a:off x="3575050" y="920884"/>
            <a:ext cx="5111700" cy="4051200"/>
          </a:xfrm>
          <a:prstGeom prst="rect">
            <a:avLst/>
          </a:prstGeom>
          <a:noFill/>
          <a:ln>
            <a:noFill/>
          </a:ln>
        </p:spPr>
        <p:txBody>
          <a:bodyPr anchorCtr="0" anchor="t" bIns="45700" lIns="91425" spcFirstLastPara="1" rIns="91425" wrap="square" tIns="45700">
            <a:normAutofit/>
          </a:bodyPr>
          <a:lstStyle>
            <a:lvl1pPr indent="-431800" lvl="0" marL="457200" rtl="0" algn="l">
              <a:lnSpc>
                <a:spcPct val="100000"/>
              </a:lnSpc>
              <a:spcBef>
                <a:spcPts val="640"/>
              </a:spcBef>
              <a:spcAft>
                <a:spcPts val="0"/>
              </a:spcAft>
              <a:buClr>
                <a:srgbClr val="3F3F3F"/>
              </a:buClr>
              <a:buSzPts val="3200"/>
              <a:buChar char="•"/>
              <a:defRPr sz="3200"/>
            </a:lvl1pPr>
            <a:lvl2pPr indent="-406400" lvl="1" marL="914400" rtl="0" algn="l">
              <a:lnSpc>
                <a:spcPct val="100000"/>
              </a:lnSpc>
              <a:spcBef>
                <a:spcPts val="560"/>
              </a:spcBef>
              <a:spcAft>
                <a:spcPts val="0"/>
              </a:spcAft>
              <a:buClr>
                <a:srgbClr val="3F3F3F"/>
              </a:buClr>
              <a:buSzPts val="2800"/>
              <a:buChar char="–"/>
              <a:defRPr sz="2800"/>
            </a:lvl2pPr>
            <a:lvl3pPr indent="-381000" lvl="2" marL="1371600" rtl="0" algn="l">
              <a:lnSpc>
                <a:spcPct val="100000"/>
              </a:lnSpc>
              <a:spcBef>
                <a:spcPts val="480"/>
              </a:spcBef>
              <a:spcAft>
                <a:spcPts val="0"/>
              </a:spcAft>
              <a:buClr>
                <a:srgbClr val="3F3F3F"/>
              </a:buClr>
              <a:buSzPts val="2400"/>
              <a:buChar char="•"/>
              <a:defRPr sz="2400"/>
            </a:lvl3pPr>
            <a:lvl4pPr indent="-355600" lvl="3" marL="1828800" rtl="0" algn="l">
              <a:lnSpc>
                <a:spcPct val="100000"/>
              </a:lnSpc>
              <a:spcBef>
                <a:spcPts val="400"/>
              </a:spcBef>
              <a:spcAft>
                <a:spcPts val="0"/>
              </a:spcAft>
              <a:buClr>
                <a:srgbClr val="3F3F3F"/>
              </a:buClr>
              <a:buSzPts val="2000"/>
              <a:buChar char="–"/>
              <a:defRPr sz="2000"/>
            </a:lvl4pPr>
            <a:lvl5pPr indent="-355600" lvl="4" marL="2286000" rtl="0" algn="l">
              <a:lnSpc>
                <a:spcPct val="100000"/>
              </a:lnSpc>
              <a:spcBef>
                <a:spcPts val="400"/>
              </a:spcBef>
              <a:spcAft>
                <a:spcPts val="0"/>
              </a:spcAft>
              <a:buClr>
                <a:srgbClr val="3F3F3F"/>
              </a:buClr>
              <a:buSzPts val="2000"/>
              <a:buChar char="»"/>
              <a:defRPr sz="2000"/>
            </a:lvl5pPr>
            <a:lvl6pPr indent="-355600" lvl="5" marL="2743200" rtl="0" algn="l">
              <a:lnSpc>
                <a:spcPct val="100000"/>
              </a:lnSpc>
              <a:spcBef>
                <a:spcPts val="400"/>
              </a:spcBef>
              <a:spcAft>
                <a:spcPts val="0"/>
              </a:spcAft>
              <a:buClr>
                <a:schemeClr val="dk1"/>
              </a:buClr>
              <a:buSzPts val="2000"/>
              <a:buChar char="•"/>
              <a:defRPr sz="2000"/>
            </a:lvl6pPr>
            <a:lvl7pPr indent="-355600" lvl="6" marL="3200400" rtl="0" algn="l">
              <a:lnSpc>
                <a:spcPct val="100000"/>
              </a:lnSpc>
              <a:spcBef>
                <a:spcPts val="400"/>
              </a:spcBef>
              <a:spcAft>
                <a:spcPts val="0"/>
              </a:spcAft>
              <a:buClr>
                <a:schemeClr val="dk1"/>
              </a:buClr>
              <a:buSzPts val="2000"/>
              <a:buChar char="•"/>
              <a:defRPr sz="2000"/>
            </a:lvl7pPr>
            <a:lvl8pPr indent="-355600" lvl="7" marL="3657600" rtl="0" algn="l">
              <a:lnSpc>
                <a:spcPct val="100000"/>
              </a:lnSpc>
              <a:spcBef>
                <a:spcPts val="400"/>
              </a:spcBef>
              <a:spcAft>
                <a:spcPts val="0"/>
              </a:spcAft>
              <a:buClr>
                <a:schemeClr val="dk1"/>
              </a:buClr>
              <a:buSzPts val="2000"/>
              <a:buChar char="•"/>
              <a:defRPr sz="2000"/>
            </a:lvl8pPr>
            <a:lvl9pPr indent="-355600" lvl="8" marL="4114800" rtl="0" algn="l">
              <a:lnSpc>
                <a:spcPct val="100000"/>
              </a:lnSpc>
              <a:spcBef>
                <a:spcPts val="400"/>
              </a:spcBef>
              <a:spcAft>
                <a:spcPts val="0"/>
              </a:spcAft>
              <a:buClr>
                <a:schemeClr val="dk1"/>
              </a:buClr>
              <a:buSzPts val="2000"/>
              <a:buChar char="•"/>
              <a:defRPr sz="2000"/>
            </a:lvl9pPr>
          </a:lstStyle>
          <a:p/>
        </p:txBody>
      </p:sp>
      <p:sp>
        <p:nvSpPr>
          <p:cNvPr id="67" name="Google Shape;67;p15"/>
          <p:cNvSpPr txBox="1"/>
          <p:nvPr>
            <p:ph idx="2" type="body"/>
          </p:nvPr>
        </p:nvSpPr>
        <p:spPr>
          <a:xfrm>
            <a:off x="420688" y="1601629"/>
            <a:ext cx="3008400" cy="31419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280"/>
              </a:spcBef>
              <a:spcAft>
                <a:spcPts val="0"/>
              </a:spcAft>
              <a:buClr>
                <a:srgbClr val="3F3F3F"/>
              </a:buClr>
              <a:buSzPts val="1400"/>
              <a:buNone/>
              <a:defRPr sz="1400"/>
            </a:lvl1pPr>
            <a:lvl2pPr indent="-228600" lvl="1" marL="914400" rtl="0" algn="l">
              <a:lnSpc>
                <a:spcPct val="100000"/>
              </a:lnSpc>
              <a:spcBef>
                <a:spcPts val="240"/>
              </a:spcBef>
              <a:spcAft>
                <a:spcPts val="0"/>
              </a:spcAft>
              <a:buClr>
                <a:srgbClr val="3F3F3F"/>
              </a:buClr>
              <a:buSzPts val="1200"/>
              <a:buNone/>
              <a:defRPr sz="1200"/>
            </a:lvl2pPr>
            <a:lvl3pPr indent="-228600" lvl="2" marL="1371600" rtl="0" algn="l">
              <a:lnSpc>
                <a:spcPct val="100000"/>
              </a:lnSpc>
              <a:spcBef>
                <a:spcPts val="200"/>
              </a:spcBef>
              <a:spcAft>
                <a:spcPts val="0"/>
              </a:spcAft>
              <a:buClr>
                <a:srgbClr val="3F3F3F"/>
              </a:buClr>
              <a:buSzPts val="1000"/>
              <a:buNone/>
              <a:defRPr sz="1000"/>
            </a:lvl3pPr>
            <a:lvl4pPr indent="-228600" lvl="3" marL="1828800" rtl="0" algn="l">
              <a:lnSpc>
                <a:spcPct val="100000"/>
              </a:lnSpc>
              <a:spcBef>
                <a:spcPts val="180"/>
              </a:spcBef>
              <a:spcAft>
                <a:spcPts val="0"/>
              </a:spcAft>
              <a:buClr>
                <a:srgbClr val="3F3F3F"/>
              </a:buClr>
              <a:buSzPts val="900"/>
              <a:buNone/>
              <a:defRPr sz="900"/>
            </a:lvl4pPr>
            <a:lvl5pPr indent="-228600" lvl="4" marL="2286000" rtl="0" algn="l">
              <a:lnSpc>
                <a:spcPct val="100000"/>
              </a:lnSpc>
              <a:spcBef>
                <a:spcPts val="180"/>
              </a:spcBef>
              <a:spcAft>
                <a:spcPts val="0"/>
              </a:spcAft>
              <a:buClr>
                <a:srgbClr val="3F3F3F"/>
              </a:buClr>
              <a:buSzPts val="900"/>
              <a:buNone/>
              <a:defRPr sz="900"/>
            </a:lvl5pPr>
            <a:lvl6pPr indent="-228600" lvl="5" marL="2743200" rtl="0" algn="l">
              <a:lnSpc>
                <a:spcPct val="100000"/>
              </a:lnSpc>
              <a:spcBef>
                <a:spcPts val="180"/>
              </a:spcBef>
              <a:spcAft>
                <a:spcPts val="0"/>
              </a:spcAft>
              <a:buClr>
                <a:schemeClr val="dk1"/>
              </a:buClr>
              <a:buSzPts val="900"/>
              <a:buNone/>
              <a:defRPr sz="900"/>
            </a:lvl6pPr>
            <a:lvl7pPr indent="-228600" lvl="6" marL="3200400" rtl="0" algn="l">
              <a:lnSpc>
                <a:spcPct val="100000"/>
              </a:lnSpc>
              <a:spcBef>
                <a:spcPts val="180"/>
              </a:spcBef>
              <a:spcAft>
                <a:spcPts val="0"/>
              </a:spcAft>
              <a:buClr>
                <a:schemeClr val="dk1"/>
              </a:buClr>
              <a:buSzPts val="900"/>
              <a:buNone/>
              <a:defRPr sz="900"/>
            </a:lvl7pPr>
            <a:lvl8pPr indent="-228600" lvl="7" marL="3657600" rtl="0" algn="l">
              <a:lnSpc>
                <a:spcPct val="100000"/>
              </a:lnSpc>
              <a:spcBef>
                <a:spcPts val="180"/>
              </a:spcBef>
              <a:spcAft>
                <a:spcPts val="0"/>
              </a:spcAft>
              <a:buClr>
                <a:schemeClr val="dk1"/>
              </a:buClr>
              <a:buSzPts val="900"/>
              <a:buNone/>
              <a:defRPr sz="900"/>
            </a:lvl8pPr>
            <a:lvl9pPr indent="-228600" lvl="8" marL="4114800" rtl="0" algn="l">
              <a:lnSpc>
                <a:spcPct val="100000"/>
              </a:lnSpc>
              <a:spcBef>
                <a:spcPts val="180"/>
              </a:spcBef>
              <a:spcAft>
                <a:spcPts val="0"/>
              </a:spcAft>
              <a:buClr>
                <a:schemeClr val="dk1"/>
              </a:buClr>
              <a:buSzPts val="900"/>
              <a:buNone/>
              <a:defRPr sz="9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68" name="Shape 68"/>
        <p:cNvGrpSpPr/>
        <p:nvPr/>
      </p:nvGrpSpPr>
      <p:grpSpPr>
        <a:xfrm>
          <a:off x="0" y="0"/>
          <a:ext cx="0" cy="0"/>
          <a:chOff x="0" y="0"/>
          <a:chExt cx="0" cy="0"/>
        </a:xfrm>
      </p:grpSpPr>
      <p:sp>
        <p:nvSpPr>
          <p:cNvPr id="69" name="Google Shape;69;p16"/>
          <p:cNvSpPr txBox="1"/>
          <p:nvPr>
            <p:ph type="title"/>
          </p:nvPr>
        </p:nvSpPr>
        <p:spPr>
          <a:xfrm>
            <a:off x="1792288" y="3829050"/>
            <a:ext cx="5486400" cy="425700"/>
          </a:xfrm>
          <a:prstGeom prst="rect">
            <a:avLst/>
          </a:prstGeom>
          <a:noFill/>
          <a:ln>
            <a:noFill/>
          </a:ln>
        </p:spPr>
        <p:txBody>
          <a:bodyPr anchorCtr="0" anchor="b" bIns="45700" lIns="91425" spcFirstLastPara="1" rIns="91425" wrap="square" tIns="45700">
            <a:normAutofit/>
          </a:bodyPr>
          <a:lstStyle>
            <a:lvl1pPr lvl="0" rtl="0" algn="l">
              <a:lnSpc>
                <a:spcPct val="100000"/>
              </a:lnSpc>
              <a:spcBef>
                <a:spcPts val="0"/>
              </a:spcBef>
              <a:spcAft>
                <a:spcPts val="0"/>
              </a:spcAft>
              <a:buClr>
                <a:srgbClr val="3F3F3F"/>
              </a:buClr>
              <a:buSzPts val="2000"/>
              <a:buFont typeface="Arial"/>
              <a:buNone/>
              <a:defRPr b="1" sz="2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0" name="Google Shape;70;p16"/>
          <p:cNvSpPr/>
          <p:nvPr>
            <p:ph idx="2" type="pic"/>
          </p:nvPr>
        </p:nvSpPr>
        <p:spPr>
          <a:xfrm>
            <a:off x="1792288" y="685800"/>
            <a:ext cx="5486400" cy="3086100"/>
          </a:xfrm>
          <a:prstGeom prst="rect">
            <a:avLst/>
          </a:prstGeom>
          <a:noFill/>
          <a:ln>
            <a:noFill/>
          </a:ln>
        </p:spPr>
      </p:sp>
      <p:sp>
        <p:nvSpPr>
          <p:cNvPr id="71" name="Google Shape;71;p16"/>
          <p:cNvSpPr txBox="1"/>
          <p:nvPr>
            <p:ph idx="1" type="body"/>
          </p:nvPr>
        </p:nvSpPr>
        <p:spPr>
          <a:xfrm>
            <a:off x="1792288" y="4254817"/>
            <a:ext cx="5486400" cy="6030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280"/>
              </a:spcBef>
              <a:spcAft>
                <a:spcPts val="0"/>
              </a:spcAft>
              <a:buClr>
                <a:srgbClr val="3F3F3F"/>
              </a:buClr>
              <a:buSzPts val="1400"/>
              <a:buNone/>
              <a:defRPr sz="1400"/>
            </a:lvl1pPr>
            <a:lvl2pPr indent="-228600" lvl="1" marL="914400" rtl="0" algn="l">
              <a:lnSpc>
                <a:spcPct val="100000"/>
              </a:lnSpc>
              <a:spcBef>
                <a:spcPts val="240"/>
              </a:spcBef>
              <a:spcAft>
                <a:spcPts val="0"/>
              </a:spcAft>
              <a:buClr>
                <a:srgbClr val="3F3F3F"/>
              </a:buClr>
              <a:buSzPts val="1200"/>
              <a:buNone/>
              <a:defRPr sz="1200"/>
            </a:lvl2pPr>
            <a:lvl3pPr indent="-228600" lvl="2" marL="1371600" rtl="0" algn="l">
              <a:lnSpc>
                <a:spcPct val="100000"/>
              </a:lnSpc>
              <a:spcBef>
                <a:spcPts val="200"/>
              </a:spcBef>
              <a:spcAft>
                <a:spcPts val="0"/>
              </a:spcAft>
              <a:buClr>
                <a:srgbClr val="3F3F3F"/>
              </a:buClr>
              <a:buSzPts val="1000"/>
              <a:buNone/>
              <a:defRPr sz="1000"/>
            </a:lvl3pPr>
            <a:lvl4pPr indent="-228600" lvl="3" marL="1828800" rtl="0" algn="l">
              <a:lnSpc>
                <a:spcPct val="100000"/>
              </a:lnSpc>
              <a:spcBef>
                <a:spcPts val="180"/>
              </a:spcBef>
              <a:spcAft>
                <a:spcPts val="0"/>
              </a:spcAft>
              <a:buClr>
                <a:srgbClr val="3F3F3F"/>
              </a:buClr>
              <a:buSzPts val="900"/>
              <a:buNone/>
              <a:defRPr sz="900"/>
            </a:lvl4pPr>
            <a:lvl5pPr indent="-228600" lvl="4" marL="2286000" rtl="0" algn="l">
              <a:lnSpc>
                <a:spcPct val="100000"/>
              </a:lnSpc>
              <a:spcBef>
                <a:spcPts val="180"/>
              </a:spcBef>
              <a:spcAft>
                <a:spcPts val="0"/>
              </a:spcAft>
              <a:buClr>
                <a:srgbClr val="3F3F3F"/>
              </a:buClr>
              <a:buSzPts val="900"/>
              <a:buNone/>
              <a:defRPr sz="900"/>
            </a:lvl5pPr>
            <a:lvl6pPr indent="-228600" lvl="5" marL="2743200" rtl="0" algn="l">
              <a:lnSpc>
                <a:spcPct val="100000"/>
              </a:lnSpc>
              <a:spcBef>
                <a:spcPts val="180"/>
              </a:spcBef>
              <a:spcAft>
                <a:spcPts val="0"/>
              </a:spcAft>
              <a:buClr>
                <a:schemeClr val="dk1"/>
              </a:buClr>
              <a:buSzPts val="900"/>
              <a:buNone/>
              <a:defRPr sz="900"/>
            </a:lvl6pPr>
            <a:lvl7pPr indent="-228600" lvl="6" marL="3200400" rtl="0" algn="l">
              <a:lnSpc>
                <a:spcPct val="100000"/>
              </a:lnSpc>
              <a:spcBef>
                <a:spcPts val="180"/>
              </a:spcBef>
              <a:spcAft>
                <a:spcPts val="0"/>
              </a:spcAft>
              <a:buClr>
                <a:schemeClr val="dk1"/>
              </a:buClr>
              <a:buSzPts val="900"/>
              <a:buNone/>
              <a:defRPr sz="900"/>
            </a:lvl7pPr>
            <a:lvl8pPr indent="-228600" lvl="7" marL="3657600" rtl="0" algn="l">
              <a:lnSpc>
                <a:spcPct val="100000"/>
              </a:lnSpc>
              <a:spcBef>
                <a:spcPts val="180"/>
              </a:spcBef>
              <a:spcAft>
                <a:spcPts val="0"/>
              </a:spcAft>
              <a:buClr>
                <a:schemeClr val="dk1"/>
              </a:buClr>
              <a:buSzPts val="900"/>
              <a:buNone/>
              <a:defRPr sz="900"/>
            </a:lvl8pPr>
            <a:lvl9pPr indent="-228600" lvl="8" marL="4114800" rtl="0" algn="l">
              <a:lnSpc>
                <a:spcPct val="100000"/>
              </a:lnSpc>
              <a:spcBef>
                <a:spcPts val="180"/>
              </a:spcBef>
              <a:spcAft>
                <a:spcPts val="0"/>
              </a:spcAft>
              <a:buClr>
                <a:schemeClr val="dk1"/>
              </a:buClr>
              <a:buSzPts val="900"/>
              <a:buNone/>
              <a:defRPr sz="9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6" name="Shape 76"/>
        <p:cNvGrpSpPr/>
        <p:nvPr/>
      </p:nvGrpSpPr>
      <p:grpSpPr>
        <a:xfrm>
          <a:off x="0" y="0"/>
          <a:ext cx="0" cy="0"/>
          <a:chOff x="0" y="0"/>
          <a:chExt cx="0" cy="0"/>
        </a:xfrm>
      </p:grpSpPr>
      <p:sp>
        <p:nvSpPr>
          <p:cNvPr id="77" name="Google Shape;77;p18"/>
          <p:cNvSpPr txBox="1"/>
          <p:nvPr>
            <p:ph type="title"/>
          </p:nvPr>
        </p:nvSpPr>
        <p:spPr>
          <a:xfrm>
            <a:off x="722313" y="3305176"/>
            <a:ext cx="7772400" cy="1021500"/>
          </a:xfrm>
          <a:prstGeom prst="rect">
            <a:avLst/>
          </a:prstGeom>
          <a:noFill/>
          <a:ln>
            <a:noFill/>
          </a:ln>
        </p:spPr>
        <p:txBody>
          <a:bodyPr anchorCtr="0" anchor="t" bIns="45700" lIns="91425" spcFirstLastPara="1" rIns="91425" wrap="square" tIns="45700">
            <a:normAutofit/>
          </a:bodyPr>
          <a:lstStyle>
            <a:lvl1pPr lvl="0" rtl="0" algn="l">
              <a:lnSpc>
                <a:spcPct val="100000"/>
              </a:lnSpc>
              <a:spcBef>
                <a:spcPts val="0"/>
              </a:spcBef>
              <a:spcAft>
                <a:spcPts val="0"/>
              </a:spcAft>
              <a:buClr>
                <a:srgbClr val="3F3F3F"/>
              </a:buClr>
              <a:buSzPts val="4000"/>
              <a:buFont typeface="Arial"/>
              <a:buNone/>
              <a:defRPr b="1" sz="4000" cap="none">
                <a:latin typeface="Arial"/>
                <a:ea typeface="Arial"/>
                <a:cs typeface="Arial"/>
                <a:sym typeface="Aria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8" name="Google Shape;78;p18"/>
          <p:cNvSpPr txBox="1"/>
          <p:nvPr>
            <p:ph idx="1" type="body"/>
          </p:nvPr>
        </p:nvSpPr>
        <p:spPr>
          <a:xfrm>
            <a:off x="722313" y="2180035"/>
            <a:ext cx="7772400" cy="1125000"/>
          </a:xfrm>
          <a:prstGeom prst="rect">
            <a:avLst/>
          </a:prstGeom>
          <a:noFill/>
          <a:ln>
            <a:noFill/>
          </a:ln>
        </p:spPr>
        <p:txBody>
          <a:bodyPr anchorCtr="0" anchor="b" bIns="45700" lIns="91425" spcFirstLastPara="1" rIns="91425" wrap="square" tIns="45700">
            <a:normAutofit/>
          </a:bodyPr>
          <a:lstStyle>
            <a:lvl1pPr indent="-228600" lvl="0" marL="457200" rtl="0" algn="l">
              <a:lnSpc>
                <a:spcPct val="100000"/>
              </a:lnSpc>
              <a:spcBef>
                <a:spcPts val="400"/>
              </a:spcBef>
              <a:spcAft>
                <a:spcPts val="0"/>
              </a:spcAft>
              <a:buClr>
                <a:srgbClr val="888888"/>
              </a:buClr>
              <a:buSzPts val="2000"/>
              <a:buNone/>
              <a:defRPr sz="2000">
                <a:solidFill>
                  <a:srgbClr val="888888"/>
                </a:solidFill>
                <a:latin typeface="Arial"/>
                <a:ea typeface="Arial"/>
                <a:cs typeface="Arial"/>
                <a:sym typeface="Arial"/>
              </a:defRPr>
            </a:lvl1pPr>
            <a:lvl2pPr indent="-228600" lvl="1" marL="914400" rtl="0" algn="l">
              <a:lnSpc>
                <a:spcPct val="100000"/>
              </a:lnSpc>
              <a:spcBef>
                <a:spcPts val="360"/>
              </a:spcBef>
              <a:spcAft>
                <a:spcPts val="0"/>
              </a:spcAft>
              <a:buClr>
                <a:srgbClr val="888888"/>
              </a:buClr>
              <a:buSzPts val="1800"/>
              <a:buNone/>
              <a:defRPr sz="1800">
                <a:solidFill>
                  <a:srgbClr val="888888"/>
                </a:solidFill>
              </a:defRPr>
            </a:lvl2pPr>
            <a:lvl3pPr indent="-228600" lvl="2" marL="1371600" rtl="0" algn="l">
              <a:lnSpc>
                <a:spcPct val="100000"/>
              </a:lnSpc>
              <a:spcBef>
                <a:spcPts val="320"/>
              </a:spcBef>
              <a:spcAft>
                <a:spcPts val="0"/>
              </a:spcAft>
              <a:buClr>
                <a:srgbClr val="888888"/>
              </a:buClr>
              <a:buSzPts val="1600"/>
              <a:buNone/>
              <a:defRPr sz="1600">
                <a:solidFill>
                  <a:srgbClr val="888888"/>
                </a:solidFill>
              </a:defRPr>
            </a:lvl3pPr>
            <a:lvl4pPr indent="-228600" lvl="3" marL="1828800" rtl="0" algn="l">
              <a:lnSpc>
                <a:spcPct val="100000"/>
              </a:lnSpc>
              <a:spcBef>
                <a:spcPts val="280"/>
              </a:spcBef>
              <a:spcAft>
                <a:spcPts val="0"/>
              </a:spcAft>
              <a:buClr>
                <a:srgbClr val="888888"/>
              </a:buClr>
              <a:buSzPts val="1400"/>
              <a:buNone/>
              <a:defRPr sz="1400">
                <a:solidFill>
                  <a:srgbClr val="888888"/>
                </a:solidFill>
              </a:defRPr>
            </a:lvl4pPr>
            <a:lvl5pPr indent="-228600" lvl="4" marL="2286000" rtl="0" algn="l">
              <a:lnSpc>
                <a:spcPct val="100000"/>
              </a:lnSpc>
              <a:spcBef>
                <a:spcPts val="280"/>
              </a:spcBef>
              <a:spcAft>
                <a:spcPts val="0"/>
              </a:spcAft>
              <a:buClr>
                <a:srgbClr val="888888"/>
              </a:buClr>
              <a:buSzPts val="1400"/>
              <a:buNone/>
              <a:defRPr sz="1400">
                <a:solidFill>
                  <a:srgbClr val="888888"/>
                </a:solidFill>
              </a:defRPr>
            </a:lvl5pPr>
            <a:lvl6pPr indent="-228600" lvl="5" marL="2743200" rtl="0" algn="l">
              <a:lnSpc>
                <a:spcPct val="100000"/>
              </a:lnSpc>
              <a:spcBef>
                <a:spcPts val="280"/>
              </a:spcBef>
              <a:spcAft>
                <a:spcPts val="0"/>
              </a:spcAft>
              <a:buClr>
                <a:srgbClr val="888888"/>
              </a:buClr>
              <a:buSzPts val="1400"/>
              <a:buNone/>
              <a:defRPr sz="1400">
                <a:solidFill>
                  <a:srgbClr val="888888"/>
                </a:solidFill>
              </a:defRPr>
            </a:lvl6pPr>
            <a:lvl7pPr indent="-228600" lvl="6" marL="3200400" rtl="0" algn="l">
              <a:lnSpc>
                <a:spcPct val="100000"/>
              </a:lnSpc>
              <a:spcBef>
                <a:spcPts val="280"/>
              </a:spcBef>
              <a:spcAft>
                <a:spcPts val="0"/>
              </a:spcAft>
              <a:buClr>
                <a:srgbClr val="888888"/>
              </a:buClr>
              <a:buSzPts val="1400"/>
              <a:buNone/>
              <a:defRPr sz="1400">
                <a:solidFill>
                  <a:srgbClr val="888888"/>
                </a:solidFill>
              </a:defRPr>
            </a:lvl7pPr>
            <a:lvl8pPr indent="-228600" lvl="7" marL="3657600" rtl="0" algn="l">
              <a:lnSpc>
                <a:spcPct val="100000"/>
              </a:lnSpc>
              <a:spcBef>
                <a:spcPts val="280"/>
              </a:spcBef>
              <a:spcAft>
                <a:spcPts val="0"/>
              </a:spcAft>
              <a:buClr>
                <a:srgbClr val="888888"/>
              </a:buClr>
              <a:buSzPts val="1400"/>
              <a:buNone/>
              <a:defRPr sz="1400">
                <a:solidFill>
                  <a:srgbClr val="888888"/>
                </a:solidFill>
              </a:defRPr>
            </a:lvl8pPr>
            <a:lvl9pPr indent="-228600" lvl="8" marL="4114800" rtl="0" algn="l">
              <a:lnSpc>
                <a:spcPct val="100000"/>
              </a:lnSpc>
              <a:spcBef>
                <a:spcPts val="280"/>
              </a:spcBef>
              <a:spcAft>
                <a:spcPts val="0"/>
              </a:spcAft>
              <a:buClr>
                <a:srgbClr val="888888"/>
              </a:buClr>
              <a:buSzPts val="1400"/>
              <a:buNone/>
              <a:defRPr sz="1400">
                <a:solidFill>
                  <a:srgbClr val="888888"/>
                </a:solidFill>
              </a:defRPr>
            </a:lvl9pPr>
          </a:lstStyle>
          <a:p/>
        </p:txBody>
      </p:sp>
      <p:sp>
        <p:nvSpPr>
          <p:cNvPr id="79" name="Google Shape;79;p1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0" name="Shape 80"/>
        <p:cNvGrpSpPr/>
        <p:nvPr/>
      </p:nvGrpSpPr>
      <p:grpSpPr>
        <a:xfrm>
          <a:off x="0" y="0"/>
          <a:ext cx="0" cy="0"/>
          <a:chOff x="0" y="0"/>
          <a:chExt cx="0" cy="0"/>
        </a:xfrm>
      </p:grpSpPr>
      <p:sp>
        <p:nvSpPr>
          <p:cNvPr id="81" name="Google Shape;81;p19"/>
          <p:cNvSpPr txBox="1"/>
          <p:nvPr>
            <p:ph type="title"/>
          </p:nvPr>
        </p:nvSpPr>
        <p:spPr>
          <a:xfrm>
            <a:off x="457200" y="463951"/>
            <a:ext cx="8229600" cy="640200"/>
          </a:xfrm>
          <a:prstGeom prst="rect">
            <a:avLst/>
          </a:prstGeom>
          <a:noFill/>
          <a:ln>
            <a:noFill/>
          </a:ln>
        </p:spPr>
        <p:txBody>
          <a:bodyPr anchorCtr="0" anchor="ctr" bIns="45700" lIns="91425" spcFirstLastPara="1" rIns="91425" wrap="square" tIns="45700">
            <a:normAutofit/>
          </a:bodyPr>
          <a:lstStyle>
            <a:lvl1pPr lvl="0" rtl="0" algn="ctr">
              <a:lnSpc>
                <a:spcPct val="100000"/>
              </a:lnSpc>
              <a:spcBef>
                <a:spcPts val="0"/>
              </a:spcBef>
              <a:spcAft>
                <a:spcPts val="0"/>
              </a:spcAft>
              <a:buClr>
                <a:srgbClr val="3F3F3F"/>
              </a:buClr>
              <a:buSzPts val="1000"/>
              <a:buNone/>
              <a:defRPr sz="36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2" name="Google Shape;82;p19"/>
          <p:cNvSpPr txBox="1"/>
          <p:nvPr>
            <p:ph idx="1" type="body"/>
          </p:nvPr>
        </p:nvSpPr>
        <p:spPr>
          <a:xfrm>
            <a:off x="457200" y="1197913"/>
            <a:ext cx="8229600" cy="3488400"/>
          </a:xfrm>
          <a:prstGeom prst="rect">
            <a:avLst/>
          </a:prstGeom>
          <a:noFill/>
          <a:ln>
            <a:noFill/>
          </a:ln>
        </p:spPr>
        <p:txBody>
          <a:bodyPr anchorCtr="0" anchor="t" bIns="45700" lIns="91425" spcFirstLastPara="1" rIns="91425" wrap="square" tIns="45700">
            <a:normAutofit/>
          </a:bodyPr>
          <a:lstStyle>
            <a:lvl1pPr indent="-342900" lvl="0" marL="457200" rtl="0" algn="l">
              <a:lnSpc>
                <a:spcPct val="100000"/>
              </a:lnSpc>
              <a:spcBef>
                <a:spcPts val="360"/>
              </a:spcBef>
              <a:spcAft>
                <a:spcPts val="0"/>
              </a:spcAft>
              <a:buClr>
                <a:srgbClr val="3F3F3F"/>
              </a:buClr>
              <a:buSzPts val="1800"/>
              <a:buChar char="•"/>
              <a:defRPr/>
            </a:lvl1pPr>
            <a:lvl2pPr indent="-342900" lvl="1" marL="914400" rtl="0" algn="l">
              <a:lnSpc>
                <a:spcPct val="100000"/>
              </a:lnSpc>
              <a:spcBef>
                <a:spcPts val="360"/>
              </a:spcBef>
              <a:spcAft>
                <a:spcPts val="0"/>
              </a:spcAft>
              <a:buClr>
                <a:srgbClr val="3F3F3F"/>
              </a:buClr>
              <a:buSzPts val="1800"/>
              <a:buChar char="–"/>
              <a:defRPr/>
            </a:lvl2pPr>
            <a:lvl3pPr indent="-342900" lvl="2" marL="1371600" rtl="0" algn="l">
              <a:lnSpc>
                <a:spcPct val="100000"/>
              </a:lnSpc>
              <a:spcBef>
                <a:spcPts val="360"/>
              </a:spcBef>
              <a:spcAft>
                <a:spcPts val="0"/>
              </a:spcAft>
              <a:buClr>
                <a:srgbClr val="3F3F3F"/>
              </a:buClr>
              <a:buSzPts val="1800"/>
              <a:buChar char="•"/>
              <a:defRPr/>
            </a:lvl3pPr>
            <a:lvl4pPr indent="-342900" lvl="3" marL="1828800" rtl="0" algn="l">
              <a:lnSpc>
                <a:spcPct val="100000"/>
              </a:lnSpc>
              <a:spcBef>
                <a:spcPts val="360"/>
              </a:spcBef>
              <a:spcAft>
                <a:spcPts val="0"/>
              </a:spcAft>
              <a:buClr>
                <a:srgbClr val="3F3F3F"/>
              </a:buClr>
              <a:buSzPts val="1800"/>
              <a:buChar char="–"/>
              <a:defRPr/>
            </a:lvl4pPr>
            <a:lvl5pPr indent="-342900" lvl="4" marL="2286000" rtl="0" algn="l">
              <a:lnSpc>
                <a:spcPct val="100000"/>
              </a:lnSpc>
              <a:spcBef>
                <a:spcPts val="360"/>
              </a:spcBef>
              <a:spcAft>
                <a:spcPts val="0"/>
              </a:spcAft>
              <a:buClr>
                <a:srgbClr val="3F3F3F"/>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
        <p:nvSpPr>
          <p:cNvPr id="83" name="Google Shape;83;p19"/>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4" name="Shape 84"/>
        <p:cNvGrpSpPr/>
        <p:nvPr/>
      </p:nvGrpSpPr>
      <p:grpSpPr>
        <a:xfrm>
          <a:off x="0" y="0"/>
          <a:ext cx="0" cy="0"/>
          <a:chOff x="0" y="0"/>
          <a:chExt cx="0" cy="0"/>
        </a:xfrm>
      </p:grpSpPr>
      <p:sp>
        <p:nvSpPr>
          <p:cNvPr id="85" name="Google Shape;85;p20"/>
          <p:cNvSpPr txBox="1"/>
          <p:nvPr>
            <p:ph idx="10" type="dt"/>
          </p:nvPr>
        </p:nvSpPr>
        <p:spPr>
          <a:xfrm>
            <a:off x="381000" y="4686300"/>
            <a:ext cx="2209800" cy="342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6" name="Google Shape;86;p20"/>
          <p:cNvSpPr txBox="1"/>
          <p:nvPr>
            <p:ph idx="11" type="ftr"/>
          </p:nvPr>
        </p:nvSpPr>
        <p:spPr>
          <a:xfrm>
            <a:off x="2743200" y="4686300"/>
            <a:ext cx="3657600" cy="3429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7" name="Google Shape;87;p20"/>
          <p:cNvSpPr txBox="1"/>
          <p:nvPr>
            <p:ph idx="12" type="sldNum"/>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b="0" sz="1300">
              <a:solidFill>
                <a:srgbClr val="3F3F3F"/>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8" name="Shape 88"/>
        <p:cNvGrpSpPr/>
        <p:nvPr/>
      </p:nvGrpSpPr>
      <p:grpSpPr>
        <a:xfrm>
          <a:off x="0" y="0"/>
          <a:ext cx="0" cy="0"/>
          <a:chOff x="0" y="0"/>
          <a:chExt cx="0" cy="0"/>
        </a:xfrm>
      </p:grpSpPr>
      <p:sp>
        <p:nvSpPr>
          <p:cNvPr id="89" name="Google Shape;89;p21"/>
          <p:cNvSpPr txBox="1"/>
          <p:nvPr>
            <p:ph type="ctrTitle"/>
          </p:nvPr>
        </p:nvSpPr>
        <p:spPr>
          <a:xfrm>
            <a:off x="685800" y="1597819"/>
            <a:ext cx="7772400" cy="11025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rgbClr val="3F3F3F"/>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0" name="Google Shape;90;p21"/>
          <p:cNvSpPr txBox="1"/>
          <p:nvPr>
            <p:ph idx="1" type="subTitle"/>
          </p:nvPr>
        </p:nvSpPr>
        <p:spPr>
          <a:xfrm>
            <a:off x="1371600" y="2914650"/>
            <a:ext cx="6400800" cy="1314600"/>
          </a:xfrm>
          <a:prstGeom prst="rect">
            <a:avLst/>
          </a:prstGeom>
          <a:noFill/>
          <a:ln>
            <a:noFill/>
          </a:ln>
        </p:spPr>
        <p:txBody>
          <a:bodyPr anchorCtr="0" anchor="t" bIns="45700" lIns="91425" spcFirstLastPara="1" rIns="91425" wrap="square" tIns="45700">
            <a:normAutofit/>
          </a:bodyPr>
          <a:lstStyle>
            <a:lvl1pPr lvl="0" rtl="0" algn="ctr">
              <a:lnSpc>
                <a:spcPct val="100000"/>
              </a:lnSpc>
              <a:spcBef>
                <a:spcPts val="640"/>
              </a:spcBef>
              <a:spcAft>
                <a:spcPts val="0"/>
              </a:spcAft>
              <a:buClr>
                <a:srgbClr val="888888"/>
              </a:buClr>
              <a:buSzPts val="3200"/>
              <a:buNone/>
              <a:defRPr>
                <a:solidFill>
                  <a:srgbClr val="888888"/>
                </a:solidFill>
              </a:defRPr>
            </a:lvl1pPr>
            <a:lvl2pPr lvl="1" rtl="0" algn="ctr">
              <a:lnSpc>
                <a:spcPct val="100000"/>
              </a:lnSpc>
              <a:spcBef>
                <a:spcPts val="560"/>
              </a:spcBef>
              <a:spcAft>
                <a:spcPts val="0"/>
              </a:spcAft>
              <a:buClr>
                <a:srgbClr val="888888"/>
              </a:buClr>
              <a:buSzPts val="2800"/>
              <a:buNone/>
              <a:defRPr>
                <a:solidFill>
                  <a:srgbClr val="888888"/>
                </a:solidFill>
              </a:defRPr>
            </a:lvl2pPr>
            <a:lvl3pPr lvl="2" rtl="0" algn="ctr">
              <a:lnSpc>
                <a:spcPct val="100000"/>
              </a:lnSpc>
              <a:spcBef>
                <a:spcPts val="480"/>
              </a:spcBef>
              <a:spcAft>
                <a:spcPts val="0"/>
              </a:spcAft>
              <a:buClr>
                <a:srgbClr val="888888"/>
              </a:buClr>
              <a:buSzPts val="2400"/>
              <a:buNone/>
              <a:defRPr>
                <a:solidFill>
                  <a:srgbClr val="888888"/>
                </a:solidFill>
              </a:defRPr>
            </a:lvl3pPr>
            <a:lvl4pPr lvl="3" rtl="0" algn="ctr">
              <a:lnSpc>
                <a:spcPct val="100000"/>
              </a:lnSpc>
              <a:spcBef>
                <a:spcPts val="400"/>
              </a:spcBef>
              <a:spcAft>
                <a:spcPts val="0"/>
              </a:spcAft>
              <a:buClr>
                <a:srgbClr val="888888"/>
              </a:buClr>
              <a:buSzPts val="2000"/>
              <a:buNone/>
              <a:defRPr>
                <a:solidFill>
                  <a:srgbClr val="888888"/>
                </a:solidFill>
              </a:defRPr>
            </a:lvl4pPr>
            <a:lvl5pPr lvl="4" rtl="0" algn="ctr">
              <a:lnSpc>
                <a:spcPct val="100000"/>
              </a:lnSpc>
              <a:spcBef>
                <a:spcPts val="400"/>
              </a:spcBef>
              <a:spcAft>
                <a:spcPts val="0"/>
              </a:spcAft>
              <a:buClr>
                <a:srgbClr val="888888"/>
              </a:buClr>
              <a:buSzPts val="2000"/>
              <a:buNone/>
              <a:defRPr>
                <a:solidFill>
                  <a:srgbClr val="888888"/>
                </a:solidFill>
              </a:defRPr>
            </a:lvl5pPr>
            <a:lvl6pPr lvl="5" rtl="0" algn="ctr">
              <a:lnSpc>
                <a:spcPct val="100000"/>
              </a:lnSpc>
              <a:spcBef>
                <a:spcPts val="400"/>
              </a:spcBef>
              <a:spcAft>
                <a:spcPts val="0"/>
              </a:spcAft>
              <a:buClr>
                <a:srgbClr val="888888"/>
              </a:buClr>
              <a:buSzPts val="2000"/>
              <a:buNone/>
              <a:defRPr>
                <a:solidFill>
                  <a:srgbClr val="888888"/>
                </a:solidFill>
              </a:defRPr>
            </a:lvl6pPr>
            <a:lvl7pPr lvl="6" rtl="0" algn="ctr">
              <a:lnSpc>
                <a:spcPct val="100000"/>
              </a:lnSpc>
              <a:spcBef>
                <a:spcPts val="400"/>
              </a:spcBef>
              <a:spcAft>
                <a:spcPts val="0"/>
              </a:spcAft>
              <a:buClr>
                <a:srgbClr val="888888"/>
              </a:buClr>
              <a:buSzPts val="2000"/>
              <a:buNone/>
              <a:defRPr>
                <a:solidFill>
                  <a:srgbClr val="888888"/>
                </a:solidFill>
              </a:defRPr>
            </a:lvl7pPr>
            <a:lvl8pPr lvl="7" rtl="0" algn="ctr">
              <a:lnSpc>
                <a:spcPct val="100000"/>
              </a:lnSpc>
              <a:spcBef>
                <a:spcPts val="400"/>
              </a:spcBef>
              <a:spcAft>
                <a:spcPts val="0"/>
              </a:spcAft>
              <a:buClr>
                <a:srgbClr val="888888"/>
              </a:buClr>
              <a:buSzPts val="2000"/>
              <a:buNone/>
              <a:defRPr>
                <a:solidFill>
                  <a:srgbClr val="888888"/>
                </a:solidFill>
              </a:defRPr>
            </a:lvl8pPr>
            <a:lvl9pPr lvl="8" rtl="0" algn="ctr">
              <a:lnSpc>
                <a:spcPct val="100000"/>
              </a:lnSpc>
              <a:spcBef>
                <a:spcPts val="400"/>
              </a:spcBef>
              <a:spcAft>
                <a:spcPts val="0"/>
              </a:spcAft>
              <a:buClr>
                <a:srgbClr val="888888"/>
              </a:buClr>
              <a:buSzPts val="2000"/>
              <a:buNone/>
              <a:defRPr>
                <a:solidFill>
                  <a:srgbClr val="888888"/>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1" name="Shape 91"/>
        <p:cNvGrpSpPr/>
        <p:nvPr/>
      </p:nvGrpSpPr>
      <p:grpSpPr>
        <a:xfrm>
          <a:off x="0" y="0"/>
          <a:ext cx="0" cy="0"/>
          <a:chOff x="0" y="0"/>
          <a:chExt cx="0" cy="0"/>
        </a:xfrm>
      </p:grpSpPr>
      <p:sp>
        <p:nvSpPr>
          <p:cNvPr id="92" name="Google Shape;92;p22"/>
          <p:cNvSpPr txBox="1"/>
          <p:nvPr>
            <p:ph type="title"/>
          </p:nvPr>
        </p:nvSpPr>
        <p:spPr>
          <a:xfrm>
            <a:off x="457200" y="428350"/>
            <a:ext cx="8229600" cy="5781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rgbClr val="3F3F3F"/>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3" name="Google Shape;93;p22"/>
          <p:cNvSpPr txBox="1"/>
          <p:nvPr>
            <p:ph idx="1" type="body"/>
          </p:nvPr>
        </p:nvSpPr>
        <p:spPr>
          <a:xfrm>
            <a:off x="457200" y="1749028"/>
            <a:ext cx="4038600" cy="3108600"/>
          </a:xfrm>
          <a:prstGeom prst="rect">
            <a:avLst/>
          </a:prstGeom>
          <a:noFill/>
          <a:ln>
            <a:noFill/>
          </a:ln>
        </p:spPr>
        <p:txBody>
          <a:bodyPr anchorCtr="0" anchor="t" bIns="45700" lIns="91425" spcFirstLastPara="1" rIns="91425" wrap="square" tIns="45700">
            <a:normAutofit/>
          </a:bodyPr>
          <a:lstStyle>
            <a:lvl1pPr indent="-406400" lvl="0" marL="457200" rtl="0" algn="l">
              <a:lnSpc>
                <a:spcPct val="100000"/>
              </a:lnSpc>
              <a:spcBef>
                <a:spcPts val="560"/>
              </a:spcBef>
              <a:spcAft>
                <a:spcPts val="0"/>
              </a:spcAft>
              <a:buClr>
                <a:srgbClr val="3F3F3F"/>
              </a:buClr>
              <a:buSzPts val="2800"/>
              <a:buChar char="•"/>
              <a:defRPr sz="2800"/>
            </a:lvl1pPr>
            <a:lvl2pPr indent="-381000" lvl="1" marL="914400" rtl="0" algn="l">
              <a:lnSpc>
                <a:spcPct val="100000"/>
              </a:lnSpc>
              <a:spcBef>
                <a:spcPts val="480"/>
              </a:spcBef>
              <a:spcAft>
                <a:spcPts val="0"/>
              </a:spcAft>
              <a:buClr>
                <a:srgbClr val="3F3F3F"/>
              </a:buClr>
              <a:buSzPts val="2400"/>
              <a:buChar char="–"/>
              <a:defRPr sz="2400"/>
            </a:lvl2pPr>
            <a:lvl3pPr indent="-355600" lvl="2" marL="1371600" rtl="0" algn="l">
              <a:lnSpc>
                <a:spcPct val="100000"/>
              </a:lnSpc>
              <a:spcBef>
                <a:spcPts val="400"/>
              </a:spcBef>
              <a:spcAft>
                <a:spcPts val="0"/>
              </a:spcAft>
              <a:buClr>
                <a:srgbClr val="3F3F3F"/>
              </a:buClr>
              <a:buSzPts val="2000"/>
              <a:buChar char="•"/>
              <a:defRPr sz="2000"/>
            </a:lvl3pPr>
            <a:lvl4pPr indent="-342900" lvl="3" marL="1828800" rtl="0" algn="l">
              <a:lnSpc>
                <a:spcPct val="100000"/>
              </a:lnSpc>
              <a:spcBef>
                <a:spcPts val="360"/>
              </a:spcBef>
              <a:spcAft>
                <a:spcPts val="0"/>
              </a:spcAft>
              <a:buClr>
                <a:srgbClr val="3F3F3F"/>
              </a:buClr>
              <a:buSzPts val="1800"/>
              <a:buChar char="–"/>
              <a:defRPr sz="1800"/>
            </a:lvl4pPr>
            <a:lvl5pPr indent="-342900" lvl="4" marL="2286000" rtl="0" algn="l">
              <a:lnSpc>
                <a:spcPct val="100000"/>
              </a:lnSpc>
              <a:spcBef>
                <a:spcPts val="360"/>
              </a:spcBef>
              <a:spcAft>
                <a:spcPts val="0"/>
              </a:spcAft>
              <a:buClr>
                <a:srgbClr val="3F3F3F"/>
              </a:buClr>
              <a:buSzPts val="1800"/>
              <a:buChar char="»"/>
              <a:defRPr sz="1800"/>
            </a:lvl5pPr>
            <a:lvl6pPr indent="-342900" lvl="5" marL="2743200" rtl="0" algn="l">
              <a:lnSpc>
                <a:spcPct val="100000"/>
              </a:lnSpc>
              <a:spcBef>
                <a:spcPts val="360"/>
              </a:spcBef>
              <a:spcAft>
                <a:spcPts val="0"/>
              </a:spcAft>
              <a:buClr>
                <a:schemeClr val="dk1"/>
              </a:buClr>
              <a:buSzPts val="1800"/>
              <a:buChar char="•"/>
              <a:defRPr sz="1800"/>
            </a:lvl6pPr>
            <a:lvl7pPr indent="-342900" lvl="6" marL="3200400" rtl="0" algn="l">
              <a:lnSpc>
                <a:spcPct val="100000"/>
              </a:lnSpc>
              <a:spcBef>
                <a:spcPts val="360"/>
              </a:spcBef>
              <a:spcAft>
                <a:spcPts val="0"/>
              </a:spcAft>
              <a:buClr>
                <a:schemeClr val="dk1"/>
              </a:buClr>
              <a:buSzPts val="1800"/>
              <a:buChar char="•"/>
              <a:defRPr sz="1800"/>
            </a:lvl7pPr>
            <a:lvl8pPr indent="-342900" lvl="7" marL="3657600" rtl="0" algn="l">
              <a:lnSpc>
                <a:spcPct val="100000"/>
              </a:lnSpc>
              <a:spcBef>
                <a:spcPts val="360"/>
              </a:spcBef>
              <a:spcAft>
                <a:spcPts val="0"/>
              </a:spcAft>
              <a:buClr>
                <a:schemeClr val="dk1"/>
              </a:buClr>
              <a:buSzPts val="1800"/>
              <a:buChar char="•"/>
              <a:defRPr sz="1800"/>
            </a:lvl8pPr>
            <a:lvl9pPr indent="-342900" lvl="8" marL="4114800" rtl="0" algn="l">
              <a:lnSpc>
                <a:spcPct val="100000"/>
              </a:lnSpc>
              <a:spcBef>
                <a:spcPts val="360"/>
              </a:spcBef>
              <a:spcAft>
                <a:spcPts val="0"/>
              </a:spcAft>
              <a:buClr>
                <a:schemeClr val="dk1"/>
              </a:buClr>
              <a:buSzPts val="1800"/>
              <a:buChar char="•"/>
              <a:defRPr sz="1800"/>
            </a:lvl9pPr>
          </a:lstStyle>
          <a:p/>
        </p:txBody>
      </p:sp>
      <p:sp>
        <p:nvSpPr>
          <p:cNvPr id="94" name="Google Shape;94;p22"/>
          <p:cNvSpPr txBox="1"/>
          <p:nvPr>
            <p:ph idx="2" type="body"/>
          </p:nvPr>
        </p:nvSpPr>
        <p:spPr>
          <a:xfrm>
            <a:off x="4648200" y="1749028"/>
            <a:ext cx="4038600" cy="3108600"/>
          </a:xfrm>
          <a:prstGeom prst="rect">
            <a:avLst/>
          </a:prstGeom>
          <a:noFill/>
          <a:ln>
            <a:noFill/>
          </a:ln>
        </p:spPr>
        <p:txBody>
          <a:bodyPr anchorCtr="0" anchor="t" bIns="45700" lIns="91425" spcFirstLastPara="1" rIns="91425" wrap="square" tIns="45700">
            <a:normAutofit/>
          </a:bodyPr>
          <a:lstStyle>
            <a:lvl1pPr indent="-406400" lvl="0" marL="457200" rtl="0" algn="l">
              <a:lnSpc>
                <a:spcPct val="100000"/>
              </a:lnSpc>
              <a:spcBef>
                <a:spcPts val="560"/>
              </a:spcBef>
              <a:spcAft>
                <a:spcPts val="0"/>
              </a:spcAft>
              <a:buClr>
                <a:srgbClr val="3F3F3F"/>
              </a:buClr>
              <a:buSzPts val="2800"/>
              <a:buChar char="•"/>
              <a:defRPr sz="2800"/>
            </a:lvl1pPr>
            <a:lvl2pPr indent="-381000" lvl="1" marL="914400" rtl="0" algn="l">
              <a:lnSpc>
                <a:spcPct val="100000"/>
              </a:lnSpc>
              <a:spcBef>
                <a:spcPts val="480"/>
              </a:spcBef>
              <a:spcAft>
                <a:spcPts val="0"/>
              </a:spcAft>
              <a:buClr>
                <a:srgbClr val="3F3F3F"/>
              </a:buClr>
              <a:buSzPts val="2400"/>
              <a:buChar char="–"/>
              <a:defRPr sz="2400"/>
            </a:lvl2pPr>
            <a:lvl3pPr indent="-355600" lvl="2" marL="1371600" rtl="0" algn="l">
              <a:lnSpc>
                <a:spcPct val="100000"/>
              </a:lnSpc>
              <a:spcBef>
                <a:spcPts val="400"/>
              </a:spcBef>
              <a:spcAft>
                <a:spcPts val="0"/>
              </a:spcAft>
              <a:buClr>
                <a:srgbClr val="3F3F3F"/>
              </a:buClr>
              <a:buSzPts val="2000"/>
              <a:buChar char="•"/>
              <a:defRPr sz="2000"/>
            </a:lvl3pPr>
            <a:lvl4pPr indent="-342900" lvl="3" marL="1828800" rtl="0" algn="l">
              <a:lnSpc>
                <a:spcPct val="100000"/>
              </a:lnSpc>
              <a:spcBef>
                <a:spcPts val="360"/>
              </a:spcBef>
              <a:spcAft>
                <a:spcPts val="0"/>
              </a:spcAft>
              <a:buClr>
                <a:srgbClr val="3F3F3F"/>
              </a:buClr>
              <a:buSzPts val="1800"/>
              <a:buChar char="–"/>
              <a:defRPr sz="1800"/>
            </a:lvl4pPr>
            <a:lvl5pPr indent="-342900" lvl="4" marL="2286000" rtl="0" algn="l">
              <a:lnSpc>
                <a:spcPct val="100000"/>
              </a:lnSpc>
              <a:spcBef>
                <a:spcPts val="360"/>
              </a:spcBef>
              <a:spcAft>
                <a:spcPts val="0"/>
              </a:spcAft>
              <a:buClr>
                <a:srgbClr val="3F3F3F"/>
              </a:buClr>
              <a:buSzPts val="1800"/>
              <a:buChar char="»"/>
              <a:defRPr sz="1800"/>
            </a:lvl5pPr>
            <a:lvl6pPr indent="-342900" lvl="5" marL="2743200" rtl="0" algn="l">
              <a:lnSpc>
                <a:spcPct val="100000"/>
              </a:lnSpc>
              <a:spcBef>
                <a:spcPts val="360"/>
              </a:spcBef>
              <a:spcAft>
                <a:spcPts val="0"/>
              </a:spcAft>
              <a:buClr>
                <a:schemeClr val="dk1"/>
              </a:buClr>
              <a:buSzPts val="1800"/>
              <a:buChar char="•"/>
              <a:defRPr sz="1800"/>
            </a:lvl6pPr>
            <a:lvl7pPr indent="-342900" lvl="6" marL="3200400" rtl="0" algn="l">
              <a:lnSpc>
                <a:spcPct val="100000"/>
              </a:lnSpc>
              <a:spcBef>
                <a:spcPts val="360"/>
              </a:spcBef>
              <a:spcAft>
                <a:spcPts val="0"/>
              </a:spcAft>
              <a:buClr>
                <a:schemeClr val="dk1"/>
              </a:buClr>
              <a:buSzPts val="1800"/>
              <a:buChar char="•"/>
              <a:defRPr sz="1800"/>
            </a:lvl7pPr>
            <a:lvl8pPr indent="-342900" lvl="7" marL="3657600" rtl="0" algn="l">
              <a:lnSpc>
                <a:spcPct val="100000"/>
              </a:lnSpc>
              <a:spcBef>
                <a:spcPts val="360"/>
              </a:spcBef>
              <a:spcAft>
                <a:spcPts val="0"/>
              </a:spcAft>
              <a:buClr>
                <a:schemeClr val="dk1"/>
              </a:buClr>
              <a:buSzPts val="1800"/>
              <a:buChar char="•"/>
              <a:defRPr sz="1800"/>
            </a:lvl8pPr>
            <a:lvl9pPr indent="-342900" lvl="8" marL="4114800" rtl="0" algn="l">
              <a:lnSpc>
                <a:spcPct val="100000"/>
              </a:lnSpc>
              <a:spcBef>
                <a:spcPts val="360"/>
              </a:spcBef>
              <a:spcAft>
                <a:spcPts val="0"/>
              </a:spcAft>
              <a:buClr>
                <a:schemeClr val="dk1"/>
              </a:buClr>
              <a:buSzPts val="1800"/>
              <a:buChar char="•"/>
              <a:defRPr sz="1800"/>
            </a:lvl9pPr>
          </a:lstStyle>
          <a:p/>
        </p:txBody>
      </p:sp>
      <p:sp>
        <p:nvSpPr>
          <p:cNvPr id="95" name="Google Shape;95;p2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457200" y="463951"/>
            <a:ext cx="8229600" cy="470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rgbClr val="3F3F3F"/>
              </a:buClr>
              <a:buSzPts val="10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
          <p:cNvSpPr txBox="1"/>
          <p:nvPr>
            <p:ph idx="1" type="body"/>
          </p:nvPr>
        </p:nvSpPr>
        <p:spPr>
          <a:xfrm>
            <a:off x="457200" y="1070500"/>
            <a:ext cx="8229600" cy="36159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rgbClr val="3F3F3F"/>
              </a:buClr>
              <a:buSzPts val="1800"/>
              <a:buChar char="•"/>
              <a:defRPr/>
            </a:lvl1pPr>
            <a:lvl2pPr indent="-342900" lvl="1" marL="914400" algn="l">
              <a:lnSpc>
                <a:spcPct val="100000"/>
              </a:lnSpc>
              <a:spcBef>
                <a:spcPts val="360"/>
              </a:spcBef>
              <a:spcAft>
                <a:spcPts val="0"/>
              </a:spcAft>
              <a:buClr>
                <a:srgbClr val="3F3F3F"/>
              </a:buClr>
              <a:buSzPts val="1800"/>
              <a:buChar char="–"/>
              <a:defRPr/>
            </a:lvl2pPr>
            <a:lvl3pPr indent="-342900" lvl="2" marL="1371600" algn="l">
              <a:lnSpc>
                <a:spcPct val="100000"/>
              </a:lnSpc>
              <a:spcBef>
                <a:spcPts val="360"/>
              </a:spcBef>
              <a:spcAft>
                <a:spcPts val="0"/>
              </a:spcAft>
              <a:buClr>
                <a:srgbClr val="3F3F3F"/>
              </a:buClr>
              <a:buSzPts val="1800"/>
              <a:buChar char="•"/>
              <a:defRPr/>
            </a:lvl3pPr>
            <a:lvl4pPr indent="-342900" lvl="3" marL="1828800" algn="l">
              <a:lnSpc>
                <a:spcPct val="100000"/>
              </a:lnSpc>
              <a:spcBef>
                <a:spcPts val="360"/>
              </a:spcBef>
              <a:spcAft>
                <a:spcPts val="0"/>
              </a:spcAft>
              <a:buClr>
                <a:srgbClr val="3F3F3F"/>
              </a:buClr>
              <a:buSzPts val="1800"/>
              <a:buChar char="–"/>
              <a:defRPr/>
            </a:lvl4pPr>
            <a:lvl5pPr indent="-342900" lvl="4" marL="2286000" algn="l">
              <a:lnSpc>
                <a:spcPct val="100000"/>
              </a:lnSpc>
              <a:spcBef>
                <a:spcPts val="360"/>
              </a:spcBef>
              <a:spcAft>
                <a:spcPts val="0"/>
              </a:spcAft>
              <a:buClr>
                <a:srgbClr val="3F3F3F"/>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0" name="Google Shape;20;p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96" name="Shape 96"/>
        <p:cNvGrpSpPr/>
        <p:nvPr/>
      </p:nvGrpSpPr>
      <p:grpSpPr>
        <a:xfrm>
          <a:off x="0" y="0"/>
          <a:ext cx="0" cy="0"/>
          <a:chOff x="0" y="0"/>
          <a:chExt cx="0" cy="0"/>
        </a:xfrm>
      </p:grpSpPr>
      <p:sp>
        <p:nvSpPr>
          <p:cNvPr id="97" name="Google Shape;97;p23"/>
          <p:cNvSpPr txBox="1"/>
          <p:nvPr>
            <p:ph type="title"/>
          </p:nvPr>
        </p:nvSpPr>
        <p:spPr>
          <a:xfrm>
            <a:off x="420688" y="641510"/>
            <a:ext cx="3008400" cy="871500"/>
          </a:xfrm>
          <a:prstGeom prst="rect">
            <a:avLst/>
          </a:prstGeom>
          <a:noFill/>
          <a:ln>
            <a:noFill/>
          </a:ln>
        </p:spPr>
        <p:txBody>
          <a:bodyPr anchorCtr="0" anchor="b" bIns="45700" lIns="91425" spcFirstLastPara="1" rIns="91425" wrap="square" tIns="45700">
            <a:normAutofit/>
          </a:bodyPr>
          <a:lstStyle>
            <a:lvl1pPr lvl="0" rtl="0" algn="l">
              <a:lnSpc>
                <a:spcPct val="100000"/>
              </a:lnSpc>
              <a:spcBef>
                <a:spcPts val="0"/>
              </a:spcBef>
              <a:spcAft>
                <a:spcPts val="0"/>
              </a:spcAft>
              <a:buClr>
                <a:srgbClr val="3F3F3F"/>
              </a:buClr>
              <a:buSzPts val="2000"/>
              <a:buFont typeface="Arial"/>
              <a:buNone/>
              <a:defRPr b="1" sz="2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8" name="Google Shape;98;p23"/>
          <p:cNvSpPr txBox="1"/>
          <p:nvPr>
            <p:ph idx="1" type="body"/>
          </p:nvPr>
        </p:nvSpPr>
        <p:spPr>
          <a:xfrm>
            <a:off x="3575050" y="920884"/>
            <a:ext cx="5111700" cy="4051200"/>
          </a:xfrm>
          <a:prstGeom prst="rect">
            <a:avLst/>
          </a:prstGeom>
          <a:noFill/>
          <a:ln>
            <a:noFill/>
          </a:ln>
        </p:spPr>
        <p:txBody>
          <a:bodyPr anchorCtr="0" anchor="t" bIns="45700" lIns="91425" spcFirstLastPara="1" rIns="91425" wrap="square" tIns="45700">
            <a:normAutofit/>
          </a:bodyPr>
          <a:lstStyle>
            <a:lvl1pPr indent="-431800" lvl="0" marL="457200" rtl="0" algn="l">
              <a:lnSpc>
                <a:spcPct val="100000"/>
              </a:lnSpc>
              <a:spcBef>
                <a:spcPts val="640"/>
              </a:spcBef>
              <a:spcAft>
                <a:spcPts val="0"/>
              </a:spcAft>
              <a:buClr>
                <a:srgbClr val="3F3F3F"/>
              </a:buClr>
              <a:buSzPts val="3200"/>
              <a:buChar char="•"/>
              <a:defRPr sz="3200"/>
            </a:lvl1pPr>
            <a:lvl2pPr indent="-406400" lvl="1" marL="914400" rtl="0" algn="l">
              <a:lnSpc>
                <a:spcPct val="100000"/>
              </a:lnSpc>
              <a:spcBef>
                <a:spcPts val="560"/>
              </a:spcBef>
              <a:spcAft>
                <a:spcPts val="0"/>
              </a:spcAft>
              <a:buClr>
                <a:srgbClr val="3F3F3F"/>
              </a:buClr>
              <a:buSzPts val="2800"/>
              <a:buChar char="–"/>
              <a:defRPr sz="2800"/>
            </a:lvl2pPr>
            <a:lvl3pPr indent="-381000" lvl="2" marL="1371600" rtl="0" algn="l">
              <a:lnSpc>
                <a:spcPct val="100000"/>
              </a:lnSpc>
              <a:spcBef>
                <a:spcPts val="480"/>
              </a:spcBef>
              <a:spcAft>
                <a:spcPts val="0"/>
              </a:spcAft>
              <a:buClr>
                <a:srgbClr val="3F3F3F"/>
              </a:buClr>
              <a:buSzPts val="2400"/>
              <a:buChar char="•"/>
              <a:defRPr sz="2400"/>
            </a:lvl3pPr>
            <a:lvl4pPr indent="-355600" lvl="3" marL="1828800" rtl="0" algn="l">
              <a:lnSpc>
                <a:spcPct val="100000"/>
              </a:lnSpc>
              <a:spcBef>
                <a:spcPts val="400"/>
              </a:spcBef>
              <a:spcAft>
                <a:spcPts val="0"/>
              </a:spcAft>
              <a:buClr>
                <a:srgbClr val="3F3F3F"/>
              </a:buClr>
              <a:buSzPts val="2000"/>
              <a:buChar char="–"/>
              <a:defRPr sz="2000"/>
            </a:lvl4pPr>
            <a:lvl5pPr indent="-355600" lvl="4" marL="2286000" rtl="0" algn="l">
              <a:lnSpc>
                <a:spcPct val="100000"/>
              </a:lnSpc>
              <a:spcBef>
                <a:spcPts val="400"/>
              </a:spcBef>
              <a:spcAft>
                <a:spcPts val="0"/>
              </a:spcAft>
              <a:buClr>
                <a:srgbClr val="3F3F3F"/>
              </a:buClr>
              <a:buSzPts val="2000"/>
              <a:buChar char="»"/>
              <a:defRPr sz="2000"/>
            </a:lvl5pPr>
            <a:lvl6pPr indent="-355600" lvl="5" marL="2743200" rtl="0" algn="l">
              <a:lnSpc>
                <a:spcPct val="100000"/>
              </a:lnSpc>
              <a:spcBef>
                <a:spcPts val="400"/>
              </a:spcBef>
              <a:spcAft>
                <a:spcPts val="0"/>
              </a:spcAft>
              <a:buClr>
                <a:schemeClr val="dk1"/>
              </a:buClr>
              <a:buSzPts val="2000"/>
              <a:buChar char="•"/>
              <a:defRPr sz="2000"/>
            </a:lvl6pPr>
            <a:lvl7pPr indent="-355600" lvl="6" marL="3200400" rtl="0" algn="l">
              <a:lnSpc>
                <a:spcPct val="100000"/>
              </a:lnSpc>
              <a:spcBef>
                <a:spcPts val="400"/>
              </a:spcBef>
              <a:spcAft>
                <a:spcPts val="0"/>
              </a:spcAft>
              <a:buClr>
                <a:schemeClr val="dk1"/>
              </a:buClr>
              <a:buSzPts val="2000"/>
              <a:buChar char="•"/>
              <a:defRPr sz="2000"/>
            </a:lvl7pPr>
            <a:lvl8pPr indent="-355600" lvl="7" marL="3657600" rtl="0" algn="l">
              <a:lnSpc>
                <a:spcPct val="100000"/>
              </a:lnSpc>
              <a:spcBef>
                <a:spcPts val="400"/>
              </a:spcBef>
              <a:spcAft>
                <a:spcPts val="0"/>
              </a:spcAft>
              <a:buClr>
                <a:schemeClr val="dk1"/>
              </a:buClr>
              <a:buSzPts val="2000"/>
              <a:buChar char="•"/>
              <a:defRPr sz="2000"/>
            </a:lvl8pPr>
            <a:lvl9pPr indent="-355600" lvl="8" marL="4114800" rtl="0" algn="l">
              <a:lnSpc>
                <a:spcPct val="100000"/>
              </a:lnSpc>
              <a:spcBef>
                <a:spcPts val="400"/>
              </a:spcBef>
              <a:spcAft>
                <a:spcPts val="0"/>
              </a:spcAft>
              <a:buClr>
                <a:schemeClr val="dk1"/>
              </a:buClr>
              <a:buSzPts val="2000"/>
              <a:buChar char="•"/>
              <a:defRPr sz="2000"/>
            </a:lvl9pPr>
          </a:lstStyle>
          <a:p/>
        </p:txBody>
      </p:sp>
      <p:sp>
        <p:nvSpPr>
          <p:cNvPr id="99" name="Google Shape;99;p23"/>
          <p:cNvSpPr txBox="1"/>
          <p:nvPr>
            <p:ph idx="2" type="body"/>
          </p:nvPr>
        </p:nvSpPr>
        <p:spPr>
          <a:xfrm>
            <a:off x="420688" y="1601629"/>
            <a:ext cx="3008400" cy="31419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280"/>
              </a:spcBef>
              <a:spcAft>
                <a:spcPts val="0"/>
              </a:spcAft>
              <a:buClr>
                <a:srgbClr val="3F3F3F"/>
              </a:buClr>
              <a:buSzPts val="1400"/>
              <a:buNone/>
              <a:defRPr sz="1400"/>
            </a:lvl1pPr>
            <a:lvl2pPr indent="-228600" lvl="1" marL="914400" rtl="0" algn="l">
              <a:lnSpc>
                <a:spcPct val="100000"/>
              </a:lnSpc>
              <a:spcBef>
                <a:spcPts val="240"/>
              </a:spcBef>
              <a:spcAft>
                <a:spcPts val="0"/>
              </a:spcAft>
              <a:buClr>
                <a:srgbClr val="3F3F3F"/>
              </a:buClr>
              <a:buSzPts val="1200"/>
              <a:buNone/>
              <a:defRPr sz="1200"/>
            </a:lvl2pPr>
            <a:lvl3pPr indent="-228600" lvl="2" marL="1371600" rtl="0" algn="l">
              <a:lnSpc>
                <a:spcPct val="100000"/>
              </a:lnSpc>
              <a:spcBef>
                <a:spcPts val="200"/>
              </a:spcBef>
              <a:spcAft>
                <a:spcPts val="0"/>
              </a:spcAft>
              <a:buClr>
                <a:srgbClr val="3F3F3F"/>
              </a:buClr>
              <a:buSzPts val="1000"/>
              <a:buNone/>
              <a:defRPr sz="1000"/>
            </a:lvl3pPr>
            <a:lvl4pPr indent="-228600" lvl="3" marL="1828800" rtl="0" algn="l">
              <a:lnSpc>
                <a:spcPct val="100000"/>
              </a:lnSpc>
              <a:spcBef>
                <a:spcPts val="180"/>
              </a:spcBef>
              <a:spcAft>
                <a:spcPts val="0"/>
              </a:spcAft>
              <a:buClr>
                <a:srgbClr val="3F3F3F"/>
              </a:buClr>
              <a:buSzPts val="900"/>
              <a:buNone/>
              <a:defRPr sz="900"/>
            </a:lvl4pPr>
            <a:lvl5pPr indent="-228600" lvl="4" marL="2286000" rtl="0" algn="l">
              <a:lnSpc>
                <a:spcPct val="100000"/>
              </a:lnSpc>
              <a:spcBef>
                <a:spcPts val="180"/>
              </a:spcBef>
              <a:spcAft>
                <a:spcPts val="0"/>
              </a:spcAft>
              <a:buClr>
                <a:srgbClr val="3F3F3F"/>
              </a:buClr>
              <a:buSzPts val="900"/>
              <a:buNone/>
              <a:defRPr sz="900"/>
            </a:lvl5pPr>
            <a:lvl6pPr indent="-228600" lvl="5" marL="2743200" rtl="0" algn="l">
              <a:lnSpc>
                <a:spcPct val="100000"/>
              </a:lnSpc>
              <a:spcBef>
                <a:spcPts val="180"/>
              </a:spcBef>
              <a:spcAft>
                <a:spcPts val="0"/>
              </a:spcAft>
              <a:buClr>
                <a:schemeClr val="dk1"/>
              </a:buClr>
              <a:buSzPts val="900"/>
              <a:buNone/>
              <a:defRPr sz="900"/>
            </a:lvl6pPr>
            <a:lvl7pPr indent="-228600" lvl="6" marL="3200400" rtl="0" algn="l">
              <a:lnSpc>
                <a:spcPct val="100000"/>
              </a:lnSpc>
              <a:spcBef>
                <a:spcPts val="180"/>
              </a:spcBef>
              <a:spcAft>
                <a:spcPts val="0"/>
              </a:spcAft>
              <a:buClr>
                <a:schemeClr val="dk1"/>
              </a:buClr>
              <a:buSzPts val="900"/>
              <a:buNone/>
              <a:defRPr sz="900"/>
            </a:lvl7pPr>
            <a:lvl8pPr indent="-228600" lvl="7" marL="3657600" rtl="0" algn="l">
              <a:lnSpc>
                <a:spcPct val="100000"/>
              </a:lnSpc>
              <a:spcBef>
                <a:spcPts val="180"/>
              </a:spcBef>
              <a:spcAft>
                <a:spcPts val="0"/>
              </a:spcAft>
              <a:buClr>
                <a:schemeClr val="dk1"/>
              </a:buClr>
              <a:buSzPts val="900"/>
              <a:buNone/>
              <a:defRPr sz="900"/>
            </a:lvl8pPr>
            <a:lvl9pPr indent="-228600" lvl="8" marL="4114800" rtl="0" algn="l">
              <a:lnSpc>
                <a:spcPct val="100000"/>
              </a:lnSpc>
              <a:spcBef>
                <a:spcPts val="180"/>
              </a:spcBef>
              <a:spcAft>
                <a:spcPts val="0"/>
              </a:spcAft>
              <a:buClr>
                <a:schemeClr val="dk1"/>
              </a:buClr>
              <a:buSzPts val="900"/>
              <a:buNone/>
              <a:defRPr sz="900"/>
            </a:lvl9pPr>
          </a:lstStyle>
          <a:p/>
        </p:txBody>
      </p:sp>
      <p:sp>
        <p:nvSpPr>
          <p:cNvPr id="100" name="Google Shape;100;p2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01" name="Shape 101"/>
        <p:cNvGrpSpPr/>
        <p:nvPr/>
      </p:nvGrpSpPr>
      <p:grpSpPr>
        <a:xfrm>
          <a:off x="0" y="0"/>
          <a:ext cx="0" cy="0"/>
          <a:chOff x="0" y="0"/>
          <a:chExt cx="0" cy="0"/>
        </a:xfrm>
      </p:grpSpPr>
      <p:sp>
        <p:nvSpPr>
          <p:cNvPr id="102" name="Google Shape;102;p24"/>
          <p:cNvSpPr txBox="1"/>
          <p:nvPr>
            <p:ph type="title"/>
          </p:nvPr>
        </p:nvSpPr>
        <p:spPr>
          <a:xfrm>
            <a:off x="1792288" y="3829050"/>
            <a:ext cx="5486400" cy="425700"/>
          </a:xfrm>
          <a:prstGeom prst="rect">
            <a:avLst/>
          </a:prstGeom>
          <a:noFill/>
          <a:ln>
            <a:noFill/>
          </a:ln>
        </p:spPr>
        <p:txBody>
          <a:bodyPr anchorCtr="0" anchor="b" bIns="45700" lIns="91425" spcFirstLastPara="1" rIns="91425" wrap="square" tIns="45700">
            <a:normAutofit/>
          </a:bodyPr>
          <a:lstStyle>
            <a:lvl1pPr lvl="0" rtl="0" algn="l">
              <a:lnSpc>
                <a:spcPct val="100000"/>
              </a:lnSpc>
              <a:spcBef>
                <a:spcPts val="0"/>
              </a:spcBef>
              <a:spcAft>
                <a:spcPts val="0"/>
              </a:spcAft>
              <a:buClr>
                <a:srgbClr val="3F3F3F"/>
              </a:buClr>
              <a:buSzPts val="2000"/>
              <a:buFont typeface="Arial"/>
              <a:buNone/>
              <a:defRPr b="1" sz="2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3" name="Google Shape;103;p24"/>
          <p:cNvSpPr/>
          <p:nvPr>
            <p:ph idx="2" type="pic"/>
          </p:nvPr>
        </p:nvSpPr>
        <p:spPr>
          <a:xfrm>
            <a:off x="1792288" y="685800"/>
            <a:ext cx="5486400" cy="3086100"/>
          </a:xfrm>
          <a:prstGeom prst="rect">
            <a:avLst/>
          </a:prstGeom>
          <a:noFill/>
          <a:ln>
            <a:noFill/>
          </a:ln>
        </p:spPr>
      </p:sp>
      <p:sp>
        <p:nvSpPr>
          <p:cNvPr id="104" name="Google Shape;104;p24"/>
          <p:cNvSpPr txBox="1"/>
          <p:nvPr>
            <p:ph idx="1" type="body"/>
          </p:nvPr>
        </p:nvSpPr>
        <p:spPr>
          <a:xfrm>
            <a:off x="1792288" y="4254817"/>
            <a:ext cx="5486400" cy="6030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280"/>
              </a:spcBef>
              <a:spcAft>
                <a:spcPts val="0"/>
              </a:spcAft>
              <a:buClr>
                <a:srgbClr val="3F3F3F"/>
              </a:buClr>
              <a:buSzPts val="1400"/>
              <a:buNone/>
              <a:defRPr sz="1400"/>
            </a:lvl1pPr>
            <a:lvl2pPr indent="-228600" lvl="1" marL="914400" rtl="0" algn="l">
              <a:lnSpc>
                <a:spcPct val="100000"/>
              </a:lnSpc>
              <a:spcBef>
                <a:spcPts val="240"/>
              </a:spcBef>
              <a:spcAft>
                <a:spcPts val="0"/>
              </a:spcAft>
              <a:buClr>
                <a:srgbClr val="3F3F3F"/>
              </a:buClr>
              <a:buSzPts val="1200"/>
              <a:buNone/>
              <a:defRPr sz="1200"/>
            </a:lvl2pPr>
            <a:lvl3pPr indent="-228600" lvl="2" marL="1371600" rtl="0" algn="l">
              <a:lnSpc>
                <a:spcPct val="100000"/>
              </a:lnSpc>
              <a:spcBef>
                <a:spcPts val="200"/>
              </a:spcBef>
              <a:spcAft>
                <a:spcPts val="0"/>
              </a:spcAft>
              <a:buClr>
                <a:srgbClr val="3F3F3F"/>
              </a:buClr>
              <a:buSzPts val="1000"/>
              <a:buNone/>
              <a:defRPr sz="1000"/>
            </a:lvl3pPr>
            <a:lvl4pPr indent="-228600" lvl="3" marL="1828800" rtl="0" algn="l">
              <a:lnSpc>
                <a:spcPct val="100000"/>
              </a:lnSpc>
              <a:spcBef>
                <a:spcPts val="180"/>
              </a:spcBef>
              <a:spcAft>
                <a:spcPts val="0"/>
              </a:spcAft>
              <a:buClr>
                <a:srgbClr val="3F3F3F"/>
              </a:buClr>
              <a:buSzPts val="900"/>
              <a:buNone/>
              <a:defRPr sz="900"/>
            </a:lvl4pPr>
            <a:lvl5pPr indent="-228600" lvl="4" marL="2286000" rtl="0" algn="l">
              <a:lnSpc>
                <a:spcPct val="100000"/>
              </a:lnSpc>
              <a:spcBef>
                <a:spcPts val="180"/>
              </a:spcBef>
              <a:spcAft>
                <a:spcPts val="0"/>
              </a:spcAft>
              <a:buClr>
                <a:srgbClr val="3F3F3F"/>
              </a:buClr>
              <a:buSzPts val="900"/>
              <a:buNone/>
              <a:defRPr sz="900"/>
            </a:lvl5pPr>
            <a:lvl6pPr indent="-228600" lvl="5" marL="2743200" rtl="0" algn="l">
              <a:lnSpc>
                <a:spcPct val="100000"/>
              </a:lnSpc>
              <a:spcBef>
                <a:spcPts val="180"/>
              </a:spcBef>
              <a:spcAft>
                <a:spcPts val="0"/>
              </a:spcAft>
              <a:buClr>
                <a:schemeClr val="dk1"/>
              </a:buClr>
              <a:buSzPts val="900"/>
              <a:buNone/>
              <a:defRPr sz="900"/>
            </a:lvl6pPr>
            <a:lvl7pPr indent="-228600" lvl="6" marL="3200400" rtl="0" algn="l">
              <a:lnSpc>
                <a:spcPct val="100000"/>
              </a:lnSpc>
              <a:spcBef>
                <a:spcPts val="180"/>
              </a:spcBef>
              <a:spcAft>
                <a:spcPts val="0"/>
              </a:spcAft>
              <a:buClr>
                <a:schemeClr val="dk1"/>
              </a:buClr>
              <a:buSzPts val="900"/>
              <a:buNone/>
              <a:defRPr sz="900"/>
            </a:lvl7pPr>
            <a:lvl8pPr indent="-228600" lvl="7" marL="3657600" rtl="0" algn="l">
              <a:lnSpc>
                <a:spcPct val="100000"/>
              </a:lnSpc>
              <a:spcBef>
                <a:spcPts val="180"/>
              </a:spcBef>
              <a:spcAft>
                <a:spcPts val="0"/>
              </a:spcAft>
              <a:buClr>
                <a:schemeClr val="dk1"/>
              </a:buClr>
              <a:buSzPts val="900"/>
              <a:buNone/>
              <a:defRPr sz="900"/>
            </a:lvl8pPr>
            <a:lvl9pPr indent="-228600" lvl="8" marL="4114800" rtl="0" algn="l">
              <a:lnSpc>
                <a:spcPct val="100000"/>
              </a:lnSpc>
              <a:spcBef>
                <a:spcPts val="180"/>
              </a:spcBef>
              <a:spcAft>
                <a:spcPts val="0"/>
              </a:spcAft>
              <a:buClr>
                <a:schemeClr val="dk1"/>
              </a:buClr>
              <a:buSzPts val="900"/>
              <a:buNone/>
              <a:defRPr sz="900"/>
            </a:lvl9pPr>
          </a:lstStyle>
          <a:p/>
        </p:txBody>
      </p:sp>
      <p:sp>
        <p:nvSpPr>
          <p:cNvPr id="105" name="Google Shape;105;p2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6" name="Shape 106"/>
        <p:cNvGrpSpPr/>
        <p:nvPr/>
      </p:nvGrpSpPr>
      <p:grpSpPr>
        <a:xfrm>
          <a:off x="0" y="0"/>
          <a:ext cx="0" cy="0"/>
          <a:chOff x="0" y="0"/>
          <a:chExt cx="0" cy="0"/>
        </a:xfrm>
      </p:grpSpPr>
      <p:sp>
        <p:nvSpPr>
          <p:cNvPr id="107" name="Google Shape;107;p25"/>
          <p:cNvSpPr txBox="1"/>
          <p:nvPr>
            <p:ph type="title"/>
          </p:nvPr>
        </p:nvSpPr>
        <p:spPr>
          <a:xfrm>
            <a:off x="685800" y="0"/>
            <a:ext cx="7772400" cy="8574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4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8" name="Google Shape;108;p25"/>
          <p:cNvSpPr txBox="1"/>
          <p:nvPr>
            <p:ph idx="10" type="dt"/>
          </p:nvPr>
        </p:nvSpPr>
        <p:spPr>
          <a:xfrm>
            <a:off x="381000" y="4686300"/>
            <a:ext cx="2209800" cy="342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9" name="Google Shape;109;p25"/>
          <p:cNvSpPr txBox="1"/>
          <p:nvPr>
            <p:ph idx="11" type="ftr"/>
          </p:nvPr>
        </p:nvSpPr>
        <p:spPr>
          <a:xfrm>
            <a:off x="2743200" y="4686300"/>
            <a:ext cx="3657600" cy="3429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0" name="Google Shape;110;p25"/>
          <p:cNvSpPr txBox="1"/>
          <p:nvPr>
            <p:ph idx="12" type="sldNum"/>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b="0" sz="1300">
              <a:solidFill>
                <a:srgbClr val="3F3F3F"/>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4"/>
          <p:cNvSpPr txBox="1"/>
          <p:nvPr>
            <p:ph idx="10" type="dt"/>
          </p:nvPr>
        </p:nvSpPr>
        <p:spPr>
          <a:xfrm>
            <a:off x="381000" y="4686300"/>
            <a:ext cx="2209800" cy="342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3" name="Google Shape;23;p4"/>
          <p:cNvSpPr txBox="1"/>
          <p:nvPr>
            <p:ph idx="11" type="ftr"/>
          </p:nvPr>
        </p:nvSpPr>
        <p:spPr>
          <a:xfrm>
            <a:off x="2743200" y="4686300"/>
            <a:ext cx="3657600" cy="3429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4" name="Google Shape;24;p4"/>
          <p:cNvSpPr txBox="1"/>
          <p:nvPr>
            <p:ph idx="12" type="sldNum"/>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b="0" sz="1300">
              <a:solidFill>
                <a:srgbClr val="3F3F3F"/>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 name="Shape 25"/>
        <p:cNvGrpSpPr/>
        <p:nvPr/>
      </p:nvGrpSpPr>
      <p:grpSpPr>
        <a:xfrm>
          <a:off x="0" y="0"/>
          <a:ext cx="0" cy="0"/>
          <a:chOff x="0" y="0"/>
          <a:chExt cx="0" cy="0"/>
        </a:xfrm>
      </p:grpSpPr>
      <p:sp>
        <p:nvSpPr>
          <p:cNvPr id="26" name="Google Shape;26;p5"/>
          <p:cNvSpPr txBox="1"/>
          <p:nvPr>
            <p:ph type="ctrTitle"/>
          </p:nvPr>
        </p:nvSpPr>
        <p:spPr>
          <a:xfrm>
            <a:off x="685800" y="1597819"/>
            <a:ext cx="7772400" cy="1102519"/>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5"/>
          <p:cNvSpPr txBox="1"/>
          <p:nvPr>
            <p:ph idx="1" type="subTitle"/>
          </p:nvPr>
        </p:nvSpPr>
        <p:spPr>
          <a:xfrm>
            <a:off x="1371600" y="2914650"/>
            <a:ext cx="6400800" cy="131445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8" name="Shape 28"/>
        <p:cNvGrpSpPr/>
        <p:nvPr/>
      </p:nvGrpSpPr>
      <p:grpSpPr>
        <a:xfrm>
          <a:off x="0" y="0"/>
          <a:ext cx="0" cy="0"/>
          <a:chOff x="0" y="0"/>
          <a:chExt cx="0" cy="0"/>
        </a:xfrm>
      </p:grpSpPr>
      <p:sp>
        <p:nvSpPr>
          <p:cNvPr id="29" name="Google Shape;29;p6"/>
          <p:cNvSpPr txBox="1"/>
          <p:nvPr>
            <p:ph type="title"/>
          </p:nvPr>
        </p:nvSpPr>
        <p:spPr>
          <a:xfrm>
            <a:off x="457200" y="685800"/>
            <a:ext cx="8229600" cy="85725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6"/>
          <p:cNvSpPr txBox="1"/>
          <p:nvPr>
            <p:ph idx="1" type="body"/>
          </p:nvPr>
        </p:nvSpPr>
        <p:spPr>
          <a:xfrm>
            <a:off x="457200" y="1749028"/>
            <a:ext cx="4038600" cy="3108722"/>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rgbClr val="3F3F3F"/>
              </a:buClr>
              <a:buSzPts val="2800"/>
              <a:buChar char="•"/>
              <a:defRPr sz="2800"/>
            </a:lvl1pPr>
            <a:lvl2pPr indent="-381000" lvl="1" marL="914400" algn="l">
              <a:lnSpc>
                <a:spcPct val="100000"/>
              </a:lnSpc>
              <a:spcBef>
                <a:spcPts val="480"/>
              </a:spcBef>
              <a:spcAft>
                <a:spcPts val="0"/>
              </a:spcAft>
              <a:buClr>
                <a:srgbClr val="3F3F3F"/>
              </a:buClr>
              <a:buSzPts val="2400"/>
              <a:buChar char="–"/>
              <a:defRPr sz="2400"/>
            </a:lvl2pPr>
            <a:lvl3pPr indent="-355600" lvl="2" marL="1371600" algn="l">
              <a:lnSpc>
                <a:spcPct val="100000"/>
              </a:lnSpc>
              <a:spcBef>
                <a:spcPts val="400"/>
              </a:spcBef>
              <a:spcAft>
                <a:spcPts val="0"/>
              </a:spcAft>
              <a:buClr>
                <a:srgbClr val="3F3F3F"/>
              </a:buClr>
              <a:buSzPts val="2000"/>
              <a:buChar char="•"/>
              <a:defRPr sz="2000"/>
            </a:lvl3pPr>
            <a:lvl4pPr indent="-342900" lvl="3" marL="1828800" algn="l">
              <a:lnSpc>
                <a:spcPct val="100000"/>
              </a:lnSpc>
              <a:spcBef>
                <a:spcPts val="360"/>
              </a:spcBef>
              <a:spcAft>
                <a:spcPts val="0"/>
              </a:spcAft>
              <a:buClr>
                <a:srgbClr val="3F3F3F"/>
              </a:buClr>
              <a:buSzPts val="1800"/>
              <a:buChar char="–"/>
              <a:defRPr sz="1800"/>
            </a:lvl4pPr>
            <a:lvl5pPr indent="-342900" lvl="4" marL="2286000" algn="l">
              <a:lnSpc>
                <a:spcPct val="100000"/>
              </a:lnSpc>
              <a:spcBef>
                <a:spcPts val="360"/>
              </a:spcBef>
              <a:spcAft>
                <a:spcPts val="0"/>
              </a:spcAft>
              <a:buClr>
                <a:srgbClr val="3F3F3F"/>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1" name="Google Shape;31;p6"/>
          <p:cNvSpPr txBox="1"/>
          <p:nvPr>
            <p:ph idx="2" type="body"/>
          </p:nvPr>
        </p:nvSpPr>
        <p:spPr>
          <a:xfrm>
            <a:off x="4648200" y="1749028"/>
            <a:ext cx="4038600" cy="3108722"/>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rgbClr val="3F3F3F"/>
              </a:buClr>
              <a:buSzPts val="2800"/>
              <a:buChar char="•"/>
              <a:defRPr sz="2800"/>
            </a:lvl1pPr>
            <a:lvl2pPr indent="-381000" lvl="1" marL="914400" algn="l">
              <a:lnSpc>
                <a:spcPct val="100000"/>
              </a:lnSpc>
              <a:spcBef>
                <a:spcPts val="480"/>
              </a:spcBef>
              <a:spcAft>
                <a:spcPts val="0"/>
              </a:spcAft>
              <a:buClr>
                <a:srgbClr val="3F3F3F"/>
              </a:buClr>
              <a:buSzPts val="2400"/>
              <a:buChar char="–"/>
              <a:defRPr sz="2400"/>
            </a:lvl2pPr>
            <a:lvl3pPr indent="-355600" lvl="2" marL="1371600" algn="l">
              <a:lnSpc>
                <a:spcPct val="100000"/>
              </a:lnSpc>
              <a:spcBef>
                <a:spcPts val="400"/>
              </a:spcBef>
              <a:spcAft>
                <a:spcPts val="0"/>
              </a:spcAft>
              <a:buClr>
                <a:srgbClr val="3F3F3F"/>
              </a:buClr>
              <a:buSzPts val="2000"/>
              <a:buChar char="•"/>
              <a:defRPr sz="2000"/>
            </a:lvl3pPr>
            <a:lvl4pPr indent="-342900" lvl="3" marL="1828800" algn="l">
              <a:lnSpc>
                <a:spcPct val="100000"/>
              </a:lnSpc>
              <a:spcBef>
                <a:spcPts val="360"/>
              </a:spcBef>
              <a:spcAft>
                <a:spcPts val="0"/>
              </a:spcAft>
              <a:buClr>
                <a:srgbClr val="3F3F3F"/>
              </a:buClr>
              <a:buSzPts val="1800"/>
              <a:buChar char="–"/>
              <a:defRPr sz="1800"/>
            </a:lvl4pPr>
            <a:lvl5pPr indent="-342900" lvl="4" marL="2286000" algn="l">
              <a:lnSpc>
                <a:spcPct val="100000"/>
              </a:lnSpc>
              <a:spcBef>
                <a:spcPts val="360"/>
              </a:spcBef>
              <a:spcAft>
                <a:spcPts val="0"/>
              </a:spcAft>
              <a:buClr>
                <a:srgbClr val="3F3F3F"/>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2" name="Google Shape;32;p6"/>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33" name="Shape 33"/>
        <p:cNvGrpSpPr/>
        <p:nvPr/>
      </p:nvGrpSpPr>
      <p:grpSpPr>
        <a:xfrm>
          <a:off x="0" y="0"/>
          <a:ext cx="0" cy="0"/>
          <a:chOff x="0" y="0"/>
          <a:chExt cx="0" cy="0"/>
        </a:xfrm>
      </p:grpSpPr>
      <p:sp>
        <p:nvSpPr>
          <p:cNvPr id="34" name="Google Shape;34;p7"/>
          <p:cNvSpPr txBox="1"/>
          <p:nvPr>
            <p:ph type="title"/>
          </p:nvPr>
        </p:nvSpPr>
        <p:spPr>
          <a:xfrm>
            <a:off x="420688" y="641510"/>
            <a:ext cx="3008313" cy="8715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3F3F3F"/>
              </a:buClr>
              <a:buSzPts val="2000"/>
              <a:buFont typeface="Arial"/>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7"/>
          <p:cNvSpPr txBox="1"/>
          <p:nvPr>
            <p:ph idx="1" type="body"/>
          </p:nvPr>
        </p:nvSpPr>
        <p:spPr>
          <a:xfrm>
            <a:off x="3575050" y="920884"/>
            <a:ext cx="5111750" cy="4051166"/>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rgbClr val="3F3F3F"/>
              </a:buClr>
              <a:buSzPts val="3200"/>
              <a:buChar char="•"/>
              <a:defRPr sz="3200"/>
            </a:lvl1pPr>
            <a:lvl2pPr indent="-406400" lvl="1" marL="914400" algn="l">
              <a:lnSpc>
                <a:spcPct val="100000"/>
              </a:lnSpc>
              <a:spcBef>
                <a:spcPts val="560"/>
              </a:spcBef>
              <a:spcAft>
                <a:spcPts val="0"/>
              </a:spcAft>
              <a:buClr>
                <a:srgbClr val="3F3F3F"/>
              </a:buClr>
              <a:buSzPts val="2800"/>
              <a:buChar char="–"/>
              <a:defRPr sz="2800"/>
            </a:lvl2pPr>
            <a:lvl3pPr indent="-381000" lvl="2" marL="1371600" algn="l">
              <a:lnSpc>
                <a:spcPct val="100000"/>
              </a:lnSpc>
              <a:spcBef>
                <a:spcPts val="480"/>
              </a:spcBef>
              <a:spcAft>
                <a:spcPts val="0"/>
              </a:spcAft>
              <a:buClr>
                <a:srgbClr val="3F3F3F"/>
              </a:buClr>
              <a:buSzPts val="2400"/>
              <a:buChar char="•"/>
              <a:defRPr sz="2400"/>
            </a:lvl3pPr>
            <a:lvl4pPr indent="-355600" lvl="3" marL="1828800" algn="l">
              <a:lnSpc>
                <a:spcPct val="100000"/>
              </a:lnSpc>
              <a:spcBef>
                <a:spcPts val="400"/>
              </a:spcBef>
              <a:spcAft>
                <a:spcPts val="0"/>
              </a:spcAft>
              <a:buClr>
                <a:srgbClr val="3F3F3F"/>
              </a:buClr>
              <a:buSzPts val="2000"/>
              <a:buChar char="–"/>
              <a:defRPr sz="2000"/>
            </a:lvl4pPr>
            <a:lvl5pPr indent="-355600" lvl="4" marL="2286000" algn="l">
              <a:lnSpc>
                <a:spcPct val="100000"/>
              </a:lnSpc>
              <a:spcBef>
                <a:spcPts val="400"/>
              </a:spcBef>
              <a:spcAft>
                <a:spcPts val="0"/>
              </a:spcAft>
              <a:buClr>
                <a:srgbClr val="3F3F3F"/>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36" name="Google Shape;36;p7"/>
          <p:cNvSpPr txBox="1"/>
          <p:nvPr>
            <p:ph idx="2" type="body"/>
          </p:nvPr>
        </p:nvSpPr>
        <p:spPr>
          <a:xfrm>
            <a:off x="420688" y="1601629"/>
            <a:ext cx="3008313" cy="3141821"/>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rgbClr val="3F3F3F"/>
              </a:buClr>
              <a:buSzPts val="1400"/>
              <a:buNone/>
              <a:defRPr sz="1400"/>
            </a:lvl1pPr>
            <a:lvl2pPr indent="-228600" lvl="1" marL="914400" algn="l">
              <a:lnSpc>
                <a:spcPct val="100000"/>
              </a:lnSpc>
              <a:spcBef>
                <a:spcPts val="240"/>
              </a:spcBef>
              <a:spcAft>
                <a:spcPts val="0"/>
              </a:spcAft>
              <a:buClr>
                <a:srgbClr val="3F3F3F"/>
              </a:buClr>
              <a:buSzPts val="1200"/>
              <a:buNone/>
              <a:defRPr sz="1200"/>
            </a:lvl2pPr>
            <a:lvl3pPr indent="-228600" lvl="2" marL="1371600" algn="l">
              <a:lnSpc>
                <a:spcPct val="100000"/>
              </a:lnSpc>
              <a:spcBef>
                <a:spcPts val="200"/>
              </a:spcBef>
              <a:spcAft>
                <a:spcPts val="0"/>
              </a:spcAft>
              <a:buClr>
                <a:srgbClr val="3F3F3F"/>
              </a:buClr>
              <a:buSzPts val="1000"/>
              <a:buNone/>
              <a:defRPr sz="1000"/>
            </a:lvl3pPr>
            <a:lvl4pPr indent="-228600" lvl="3" marL="1828800" algn="l">
              <a:lnSpc>
                <a:spcPct val="100000"/>
              </a:lnSpc>
              <a:spcBef>
                <a:spcPts val="180"/>
              </a:spcBef>
              <a:spcAft>
                <a:spcPts val="0"/>
              </a:spcAft>
              <a:buClr>
                <a:srgbClr val="3F3F3F"/>
              </a:buClr>
              <a:buSzPts val="900"/>
              <a:buNone/>
              <a:defRPr sz="900"/>
            </a:lvl4pPr>
            <a:lvl5pPr indent="-228600" lvl="4" marL="2286000" algn="l">
              <a:lnSpc>
                <a:spcPct val="100000"/>
              </a:lnSpc>
              <a:spcBef>
                <a:spcPts val="180"/>
              </a:spcBef>
              <a:spcAft>
                <a:spcPts val="0"/>
              </a:spcAft>
              <a:buClr>
                <a:srgbClr val="3F3F3F"/>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37" name="Google Shape;37;p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38" name="Shape 38"/>
        <p:cNvGrpSpPr/>
        <p:nvPr/>
      </p:nvGrpSpPr>
      <p:grpSpPr>
        <a:xfrm>
          <a:off x="0" y="0"/>
          <a:ext cx="0" cy="0"/>
          <a:chOff x="0" y="0"/>
          <a:chExt cx="0" cy="0"/>
        </a:xfrm>
      </p:grpSpPr>
      <p:sp>
        <p:nvSpPr>
          <p:cNvPr id="39" name="Google Shape;39;p8"/>
          <p:cNvSpPr txBox="1"/>
          <p:nvPr>
            <p:ph type="title"/>
          </p:nvPr>
        </p:nvSpPr>
        <p:spPr>
          <a:xfrm>
            <a:off x="1792288" y="3829050"/>
            <a:ext cx="5486400" cy="42576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3F3F3F"/>
              </a:buClr>
              <a:buSzPts val="2000"/>
              <a:buFont typeface="Arial"/>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8"/>
          <p:cNvSpPr/>
          <p:nvPr>
            <p:ph idx="2" type="pic"/>
          </p:nvPr>
        </p:nvSpPr>
        <p:spPr>
          <a:xfrm>
            <a:off x="1792288" y="685800"/>
            <a:ext cx="5486400" cy="3086100"/>
          </a:xfrm>
          <a:prstGeom prst="rect">
            <a:avLst/>
          </a:prstGeom>
          <a:noFill/>
          <a:ln>
            <a:noFill/>
          </a:ln>
        </p:spPr>
      </p:sp>
      <p:sp>
        <p:nvSpPr>
          <p:cNvPr id="41" name="Google Shape;41;p8"/>
          <p:cNvSpPr txBox="1"/>
          <p:nvPr>
            <p:ph idx="1" type="body"/>
          </p:nvPr>
        </p:nvSpPr>
        <p:spPr>
          <a:xfrm>
            <a:off x="1792288" y="4254817"/>
            <a:ext cx="5486400" cy="60293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rgbClr val="3F3F3F"/>
              </a:buClr>
              <a:buSzPts val="1400"/>
              <a:buNone/>
              <a:defRPr sz="1400"/>
            </a:lvl1pPr>
            <a:lvl2pPr indent="-228600" lvl="1" marL="914400" algn="l">
              <a:lnSpc>
                <a:spcPct val="100000"/>
              </a:lnSpc>
              <a:spcBef>
                <a:spcPts val="240"/>
              </a:spcBef>
              <a:spcAft>
                <a:spcPts val="0"/>
              </a:spcAft>
              <a:buClr>
                <a:srgbClr val="3F3F3F"/>
              </a:buClr>
              <a:buSzPts val="1200"/>
              <a:buNone/>
              <a:defRPr sz="1200"/>
            </a:lvl2pPr>
            <a:lvl3pPr indent="-228600" lvl="2" marL="1371600" algn="l">
              <a:lnSpc>
                <a:spcPct val="100000"/>
              </a:lnSpc>
              <a:spcBef>
                <a:spcPts val="200"/>
              </a:spcBef>
              <a:spcAft>
                <a:spcPts val="0"/>
              </a:spcAft>
              <a:buClr>
                <a:srgbClr val="3F3F3F"/>
              </a:buClr>
              <a:buSzPts val="1000"/>
              <a:buNone/>
              <a:defRPr sz="1000"/>
            </a:lvl3pPr>
            <a:lvl4pPr indent="-228600" lvl="3" marL="1828800" algn="l">
              <a:lnSpc>
                <a:spcPct val="100000"/>
              </a:lnSpc>
              <a:spcBef>
                <a:spcPts val="180"/>
              </a:spcBef>
              <a:spcAft>
                <a:spcPts val="0"/>
              </a:spcAft>
              <a:buClr>
                <a:srgbClr val="3F3F3F"/>
              </a:buClr>
              <a:buSzPts val="900"/>
              <a:buNone/>
              <a:defRPr sz="900"/>
            </a:lvl4pPr>
            <a:lvl5pPr indent="-228600" lvl="4" marL="2286000" algn="l">
              <a:lnSpc>
                <a:spcPct val="100000"/>
              </a:lnSpc>
              <a:spcBef>
                <a:spcPts val="180"/>
              </a:spcBef>
              <a:spcAft>
                <a:spcPts val="0"/>
              </a:spcAft>
              <a:buClr>
                <a:srgbClr val="3F3F3F"/>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42" name="Google Shape;42;p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9"/>
          <p:cNvSpPr txBox="1"/>
          <p:nvPr>
            <p:ph type="title"/>
          </p:nvPr>
        </p:nvSpPr>
        <p:spPr>
          <a:xfrm>
            <a:off x="685800" y="0"/>
            <a:ext cx="7772400" cy="857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4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5" name="Google Shape;45;p9"/>
          <p:cNvSpPr txBox="1"/>
          <p:nvPr>
            <p:ph idx="10" type="dt"/>
          </p:nvPr>
        </p:nvSpPr>
        <p:spPr>
          <a:xfrm>
            <a:off x="381000" y="4686300"/>
            <a:ext cx="2209800" cy="342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6" name="Google Shape;46;p9"/>
          <p:cNvSpPr txBox="1"/>
          <p:nvPr>
            <p:ph idx="11" type="ftr"/>
          </p:nvPr>
        </p:nvSpPr>
        <p:spPr>
          <a:xfrm>
            <a:off x="2743200" y="4686300"/>
            <a:ext cx="3657600" cy="3429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7" name="Google Shape;47;p9"/>
          <p:cNvSpPr txBox="1"/>
          <p:nvPr>
            <p:ph idx="12" type="sldNum"/>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b="0" sz="1300">
              <a:solidFill>
                <a:srgbClr val="3F3F3F"/>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1" name="Shape 51"/>
        <p:cNvGrpSpPr/>
        <p:nvPr/>
      </p:nvGrpSpPr>
      <p:grpSpPr>
        <a:xfrm>
          <a:off x="0" y="0"/>
          <a:ext cx="0" cy="0"/>
          <a:chOff x="0" y="0"/>
          <a:chExt cx="0" cy="0"/>
        </a:xfrm>
      </p:grpSpPr>
      <p:sp>
        <p:nvSpPr>
          <p:cNvPr id="52" name="Google Shape;52;p11"/>
          <p:cNvSpPr txBox="1"/>
          <p:nvPr>
            <p:ph type="title"/>
          </p:nvPr>
        </p:nvSpPr>
        <p:spPr>
          <a:xfrm>
            <a:off x="722313" y="3305176"/>
            <a:ext cx="7772400" cy="1021500"/>
          </a:xfrm>
          <a:prstGeom prst="rect">
            <a:avLst/>
          </a:prstGeom>
          <a:noFill/>
          <a:ln>
            <a:noFill/>
          </a:ln>
        </p:spPr>
        <p:txBody>
          <a:bodyPr anchorCtr="0" anchor="t" bIns="45700" lIns="91425" spcFirstLastPara="1" rIns="91425" wrap="square" tIns="45700">
            <a:normAutofit/>
          </a:bodyPr>
          <a:lstStyle>
            <a:lvl1pPr lvl="0" rtl="0" algn="l">
              <a:lnSpc>
                <a:spcPct val="100000"/>
              </a:lnSpc>
              <a:spcBef>
                <a:spcPts val="0"/>
              </a:spcBef>
              <a:spcAft>
                <a:spcPts val="0"/>
              </a:spcAft>
              <a:buClr>
                <a:srgbClr val="3F3F3F"/>
              </a:buClr>
              <a:buSzPts val="4000"/>
              <a:buFont typeface="Arial"/>
              <a:buNone/>
              <a:defRPr b="1" sz="4000" cap="none">
                <a:latin typeface="Arial"/>
                <a:ea typeface="Arial"/>
                <a:cs typeface="Arial"/>
                <a:sym typeface="Aria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3" name="Google Shape;53;p11"/>
          <p:cNvSpPr txBox="1"/>
          <p:nvPr>
            <p:ph idx="1" type="body"/>
          </p:nvPr>
        </p:nvSpPr>
        <p:spPr>
          <a:xfrm>
            <a:off x="722313" y="2180035"/>
            <a:ext cx="7772400" cy="1125000"/>
          </a:xfrm>
          <a:prstGeom prst="rect">
            <a:avLst/>
          </a:prstGeom>
          <a:noFill/>
          <a:ln>
            <a:noFill/>
          </a:ln>
        </p:spPr>
        <p:txBody>
          <a:bodyPr anchorCtr="0" anchor="b" bIns="45700" lIns="91425" spcFirstLastPara="1" rIns="91425" wrap="square" tIns="45700">
            <a:normAutofit/>
          </a:bodyPr>
          <a:lstStyle>
            <a:lvl1pPr indent="-228600" lvl="0" marL="457200" rtl="0" algn="l">
              <a:lnSpc>
                <a:spcPct val="100000"/>
              </a:lnSpc>
              <a:spcBef>
                <a:spcPts val="400"/>
              </a:spcBef>
              <a:spcAft>
                <a:spcPts val="0"/>
              </a:spcAft>
              <a:buClr>
                <a:srgbClr val="888888"/>
              </a:buClr>
              <a:buSzPts val="2000"/>
              <a:buNone/>
              <a:defRPr sz="2000">
                <a:solidFill>
                  <a:srgbClr val="888888"/>
                </a:solidFill>
                <a:latin typeface="Arial"/>
                <a:ea typeface="Arial"/>
                <a:cs typeface="Arial"/>
                <a:sym typeface="Arial"/>
              </a:defRPr>
            </a:lvl1pPr>
            <a:lvl2pPr indent="-228600" lvl="1" marL="914400" rtl="0" algn="l">
              <a:lnSpc>
                <a:spcPct val="100000"/>
              </a:lnSpc>
              <a:spcBef>
                <a:spcPts val="360"/>
              </a:spcBef>
              <a:spcAft>
                <a:spcPts val="0"/>
              </a:spcAft>
              <a:buClr>
                <a:srgbClr val="888888"/>
              </a:buClr>
              <a:buSzPts val="1800"/>
              <a:buNone/>
              <a:defRPr sz="1800">
                <a:solidFill>
                  <a:srgbClr val="888888"/>
                </a:solidFill>
              </a:defRPr>
            </a:lvl2pPr>
            <a:lvl3pPr indent="-228600" lvl="2" marL="1371600" rtl="0" algn="l">
              <a:lnSpc>
                <a:spcPct val="100000"/>
              </a:lnSpc>
              <a:spcBef>
                <a:spcPts val="320"/>
              </a:spcBef>
              <a:spcAft>
                <a:spcPts val="0"/>
              </a:spcAft>
              <a:buClr>
                <a:srgbClr val="888888"/>
              </a:buClr>
              <a:buSzPts val="1600"/>
              <a:buNone/>
              <a:defRPr sz="1600">
                <a:solidFill>
                  <a:srgbClr val="888888"/>
                </a:solidFill>
              </a:defRPr>
            </a:lvl3pPr>
            <a:lvl4pPr indent="-228600" lvl="3" marL="1828800" rtl="0" algn="l">
              <a:lnSpc>
                <a:spcPct val="100000"/>
              </a:lnSpc>
              <a:spcBef>
                <a:spcPts val="280"/>
              </a:spcBef>
              <a:spcAft>
                <a:spcPts val="0"/>
              </a:spcAft>
              <a:buClr>
                <a:srgbClr val="888888"/>
              </a:buClr>
              <a:buSzPts val="1400"/>
              <a:buNone/>
              <a:defRPr sz="1400">
                <a:solidFill>
                  <a:srgbClr val="888888"/>
                </a:solidFill>
              </a:defRPr>
            </a:lvl4pPr>
            <a:lvl5pPr indent="-228600" lvl="4" marL="2286000" rtl="0" algn="l">
              <a:lnSpc>
                <a:spcPct val="100000"/>
              </a:lnSpc>
              <a:spcBef>
                <a:spcPts val="280"/>
              </a:spcBef>
              <a:spcAft>
                <a:spcPts val="0"/>
              </a:spcAft>
              <a:buClr>
                <a:srgbClr val="888888"/>
              </a:buClr>
              <a:buSzPts val="1400"/>
              <a:buNone/>
              <a:defRPr sz="1400">
                <a:solidFill>
                  <a:srgbClr val="888888"/>
                </a:solidFill>
              </a:defRPr>
            </a:lvl5pPr>
            <a:lvl6pPr indent="-228600" lvl="5" marL="2743200" rtl="0" algn="l">
              <a:lnSpc>
                <a:spcPct val="100000"/>
              </a:lnSpc>
              <a:spcBef>
                <a:spcPts val="280"/>
              </a:spcBef>
              <a:spcAft>
                <a:spcPts val="0"/>
              </a:spcAft>
              <a:buClr>
                <a:srgbClr val="888888"/>
              </a:buClr>
              <a:buSzPts val="1400"/>
              <a:buNone/>
              <a:defRPr sz="1400">
                <a:solidFill>
                  <a:srgbClr val="888888"/>
                </a:solidFill>
              </a:defRPr>
            </a:lvl6pPr>
            <a:lvl7pPr indent="-228600" lvl="6" marL="3200400" rtl="0" algn="l">
              <a:lnSpc>
                <a:spcPct val="100000"/>
              </a:lnSpc>
              <a:spcBef>
                <a:spcPts val="280"/>
              </a:spcBef>
              <a:spcAft>
                <a:spcPts val="0"/>
              </a:spcAft>
              <a:buClr>
                <a:srgbClr val="888888"/>
              </a:buClr>
              <a:buSzPts val="1400"/>
              <a:buNone/>
              <a:defRPr sz="1400">
                <a:solidFill>
                  <a:srgbClr val="888888"/>
                </a:solidFill>
              </a:defRPr>
            </a:lvl7pPr>
            <a:lvl8pPr indent="-228600" lvl="7" marL="3657600" rtl="0" algn="l">
              <a:lnSpc>
                <a:spcPct val="100000"/>
              </a:lnSpc>
              <a:spcBef>
                <a:spcPts val="280"/>
              </a:spcBef>
              <a:spcAft>
                <a:spcPts val="0"/>
              </a:spcAft>
              <a:buClr>
                <a:srgbClr val="888888"/>
              </a:buClr>
              <a:buSzPts val="1400"/>
              <a:buNone/>
              <a:defRPr sz="1400">
                <a:solidFill>
                  <a:srgbClr val="888888"/>
                </a:solidFill>
              </a:defRPr>
            </a:lvl8pPr>
            <a:lvl9pPr indent="-228600" lvl="8" marL="4114800" rtl="0" algn="l">
              <a:lnSpc>
                <a:spcPct val="100000"/>
              </a:lnSpc>
              <a:spcBef>
                <a:spcPts val="280"/>
              </a:spcBef>
              <a:spcAft>
                <a:spcPts val="0"/>
              </a:spcAft>
              <a:buClr>
                <a:srgbClr val="888888"/>
              </a:buClr>
              <a:buSzPts val="1400"/>
              <a:buNone/>
              <a:defRPr sz="1400">
                <a:solidFill>
                  <a:srgbClr val="888888"/>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4.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0" Type="http://schemas.openxmlformats.org/officeDocument/2006/relationships/theme" Target="../theme/theme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4.jpg"/><Relationship Id="rId2" Type="http://schemas.openxmlformats.org/officeDocument/2006/relationships/slideLayout" Target="../slideLayouts/slideLayout9.xml"/><Relationship Id="rId3" Type="http://schemas.openxmlformats.org/officeDocument/2006/relationships/slideLayout" Target="../slideLayouts/slideLayout10.xml"/><Relationship Id="rId4" Type="http://schemas.openxmlformats.org/officeDocument/2006/relationships/slideLayout" Target="../slideLayouts/slideLayout11.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theme" Target="../theme/theme1.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4.jpg"/><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10" Type="http://schemas.openxmlformats.org/officeDocument/2006/relationships/theme" Target="../theme/theme2.xml"/><Relationship Id="rId9" Type="http://schemas.openxmlformats.org/officeDocument/2006/relationships/slideLayout" Target="../slideLayouts/slideLayout22.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685800"/>
            <a:ext cx="8229600" cy="857250"/>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rgbClr val="3F3F3F"/>
              </a:buClr>
              <a:buSzPts val="4400"/>
              <a:buFont typeface="Arial"/>
              <a:buNone/>
              <a:defRPr b="0" i="0" sz="4400" u="none" cap="none" strike="noStrike">
                <a:solidFill>
                  <a:srgbClr val="3F3F3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457200" y="1679972"/>
            <a:ext cx="8229600" cy="2914650"/>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rgbClr val="3F3F3F"/>
              </a:buClr>
              <a:buSzPts val="3200"/>
              <a:buFont typeface="Arial"/>
              <a:buChar char="•"/>
              <a:defRPr b="0" i="0" sz="3200" u="none" cap="none" strike="noStrike">
                <a:solidFill>
                  <a:srgbClr val="3F3F3F"/>
                </a:solidFill>
                <a:latin typeface="Calibri"/>
                <a:ea typeface="Calibri"/>
                <a:cs typeface="Calibri"/>
                <a:sym typeface="Calibri"/>
              </a:defRPr>
            </a:lvl1pPr>
            <a:lvl2pPr indent="-406400" lvl="1" marL="914400" marR="0" rtl="0" algn="l">
              <a:lnSpc>
                <a:spcPct val="100000"/>
              </a:lnSpc>
              <a:spcBef>
                <a:spcPts val="560"/>
              </a:spcBef>
              <a:spcAft>
                <a:spcPts val="0"/>
              </a:spcAft>
              <a:buClr>
                <a:srgbClr val="3F3F3F"/>
              </a:buClr>
              <a:buSzPts val="2800"/>
              <a:buFont typeface="Arial"/>
              <a:buChar char="–"/>
              <a:defRPr b="0" i="0" sz="2800" u="none" cap="none" strike="noStrike">
                <a:solidFill>
                  <a:srgbClr val="3F3F3F"/>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3F3F3F"/>
              </a:buClr>
              <a:buSzPts val="2400"/>
              <a:buFont typeface="Arial"/>
              <a:buChar char="•"/>
              <a:defRPr b="0" i="0" sz="2400" u="none" cap="none" strike="noStrike">
                <a:solidFill>
                  <a:srgbClr val="3F3F3F"/>
                </a:solidFill>
                <a:latin typeface="Calibri"/>
                <a:ea typeface="Calibri"/>
                <a:cs typeface="Calibri"/>
                <a:sym typeface="Calibri"/>
              </a:defRPr>
            </a:lvl3pPr>
            <a:lvl4pPr indent="-355600" lvl="3" marL="1828800" marR="0" rtl="0" algn="l">
              <a:lnSpc>
                <a:spcPct val="100000"/>
              </a:lnSpc>
              <a:spcBef>
                <a:spcPts val="400"/>
              </a:spcBef>
              <a:spcAft>
                <a:spcPts val="0"/>
              </a:spcAft>
              <a:buClr>
                <a:srgbClr val="3F3F3F"/>
              </a:buClr>
              <a:buSzPts val="2000"/>
              <a:buFont typeface="Arial"/>
              <a:buChar char="–"/>
              <a:defRPr b="0" i="0" sz="2000" u="none" cap="none" strike="noStrike">
                <a:solidFill>
                  <a:srgbClr val="3F3F3F"/>
                </a:solidFill>
                <a:latin typeface="Calibri"/>
                <a:ea typeface="Calibri"/>
                <a:cs typeface="Calibri"/>
                <a:sym typeface="Calibri"/>
              </a:defRPr>
            </a:lvl4pPr>
            <a:lvl5pPr indent="-355600" lvl="4" marL="2286000" marR="0" rtl="0" algn="l">
              <a:lnSpc>
                <a:spcPct val="100000"/>
              </a:lnSpc>
              <a:spcBef>
                <a:spcPts val="400"/>
              </a:spcBef>
              <a:spcAft>
                <a:spcPts val="0"/>
              </a:spcAft>
              <a:buClr>
                <a:srgbClr val="3F3F3F"/>
              </a:buClr>
              <a:buSzPts val="2000"/>
              <a:buFont typeface="Arial"/>
              <a:buChar char="»"/>
              <a:defRPr b="0" i="0" sz="2000" u="none" cap="none" strike="noStrike">
                <a:solidFill>
                  <a:srgbClr val="3F3F3F"/>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48" name="Shape 48"/>
        <p:cNvGrpSpPr/>
        <p:nvPr/>
      </p:nvGrpSpPr>
      <p:grpSpPr>
        <a:xfrm>
          <a:off x="0" y="0"/>
          <a:ext cx="0" cy="0"/>
          <a:chOff x="0" y="0"/>
          <a:chExt cx="0" cy="0"/>
        </a:xfrm>
      </p:grpSpPr>
      <p:sp>
        <p:nvSpPr>
          <p:cNvPr id="49" name="Google Shape;49;p10"/>
          <p:cNvSpPr txBox="1"/>
          <p:nvPr>
            <p:ph type="title"/>
          </p:nvPr>
        </p:nvSpPr>
        <p:spPr>
          <a:xfrm>
            <a:off x="457200" y="685800"/>
            <a:ext cx="8229600" cy="857400"/>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rgbClr val="3F3F3F"/>
              </a:buClr>
              <a:buSzPts val="4400"/>
              <a:buFont typeface="Arial"/>
              <a:buNone/>
              <a:defRPr b="0" i="0" sz="4400" u="none" cap="none" strike="noStrike">
                <a:solidFill>
                  <a:srgbClr val="3F3F3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0" name="Google Shape;50;p10"/>
          <p:cNvSpPr txBox="1"/>
          <p:nvPr>
            <p:ph idx="1" type="body"/>
          </p:nvPr>
        </p:nvSpPr>
        <p:spPr>
          <a:xfrm>
            <a:off x="457200" y="1679972"/>
            <a:ext cx="8229600" cy="2914800"/>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rgbClr val="3F3F3F"/>
              </a:buClr>
              <a:buSzPts val="3200"/>
              <a:buFont typeface="Arial"/>
              <a:buChar char="•"/>
              <a:defRPr b="0" i="0" sz="3200" u="none" cap="none" strike="noStrike">
                <a:solidFill>
                  <a:srgbClr val="3F3F3F"/>
                </a:solidFill>
                <a:latin typeface="Calibri"/>
                <a:ea typeface="Calibri"/>
                <a:cs typeface="Calibri"/>
                <a:sym typeface="Calibri"/>
              </a:defRPr>
            </a:lvl1pPr>
            <a:lvl2pPr indent="-406400" lvl="1" marL="914400" marR="0" rtl="0" algn="l">
              <a:lnSpc>
                <a:spcPct val="100000"/>
              </a:lnSpc>
              <a:spcBef>
                <a:spcPts val="560"/>
              </a:spcBef>
              <a:spcAft>
                <a:spcPts val="0"/>
              </a:spcAft>
              <a:buClr>
                <a:srgbClr val="3F3F3F"/>
              </a:buClr>
              <a:buSzPts val="2800"/>
              <a:buFont typeface="Arial"/>
              <a:buChar char="–"/>
              <a:defRPr b="0" i="0" sz="2800" u="none" cap="none" strike="noStrike">
                <a:solidFill>
                  <a:srgbClr val="3F3F3F"/>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3F3F3F"/>
              </a:buClr>
              <a:buSzPts val="2400"/>
              <a:buFont typeface="Arial"/>
              <a:buChar char="•"/>
              <a:defRPr b="0" i="0" sz="2400" u="none" cap="none" strike="noStrike">
                <a:solidFill>
                  <a:srgbClr val="3F3F3F"/>
                </a:solidFill>
                <a:latin typeface="Calibri"/>
                <a:ea typeface="Calibri"/>
                <a:cs typeface="Calibri"/>
                <a:sym typeface="Calibri"/>
              </a:defRPr>
            </a:lvl3pPr>
            <a:lvl4pPr indent="-355600" lvl="3" marL="1828800" marR="0" rtl="0" algn="l">
              <a:lnSpc>
                <a:spcPct val="100000"/>
              </a:lnSpc>
              <a:spcBef>
                <a:spcPts val="400"/>
              </a:spcBef>
              <a:spcAft>
                <a:spcPts val="0"/>
              </a:spcAft>
              <a:buClr>
                <a:srgbClr val="3F3F3F"/>
              </a:buClr>
              <a:buSzPts val="2000"/>
              <a:buFont typeface="Arial"/>
              <a:buChar char="–"/>
              <a:defRPr b="0" i="0" sz="2000" u="none" cap="none" strike="noStrike">
                <a:solidFill>
                  <a:srgbClr val="3F3F3F"/>
                </a:solidFill>
                <a:latin typeface="Calibri"/>
                <a:ea typeface="Calibri"/>
                <a:cs typeface="Calibri"/>
                <a:sym typeface="Calibri"/>
              </a:defRPr>
            </a:lvl4pPr>
            <a:lvl5pPr indent="-355600" lvl="4" marL="2286000" marR="0" rtl="0" algn="l">
              <a:lnSpc>
                <a:spcPct val="100000"/>
              </a:lnSpc>
              <a:spcBef>
                <a:spcPts val="400"/>
              </a:spcBef>
              <a:spcAft>
                <a:spcPts val="0"/>
              </a:spcAft>
              <a:buClr>
                <a:srgbClr val="3F3F3F"/>
              </a:buClr>
              <a:buSzPts val="2000"/>
              <a:buFont typeface="Arial"/>
              <a:buChar char="»"/>
              <a:defRPr b="0" i="0" sz="2000" u="none" cap="none" strike="noStrike">
                <a:solidFill>
                  <a:srgbClr val="3F3F3F"/>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56" r:id="rId2"/>
    <p:sldLayoutId id="2147483657" r:id="rId3"/>
    <p:sldLayoutId id="2147483658" r:id="rId4"/>
    <p:sldLayoutId id="2147483659" r:id="rId5"/>
    <p:sldLayoutId id="2147483660" r:id="rId6"/>
    <p:sldLayoutId id="2147483661"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72" name="Shape 72"/>
        <p:cNvGrpSpPr/>
        <p:nvPr/>
      </p:nvGrpSpPr>
      <p:grpSpPr>
        <a:xfrm>
          <a:off x="0" y="0"/>
          <a:ext cx="0" cy="0"/>
          <a:chOff x="0" y="0"/>
          <a:chExt cx="0" cy="0"/>
        </a:xfrm>
      </p:grpSpPr>
      <p:sp>
        <p:nvSpPr>
          <p:cNvPr id="73" name="Google Shape;73;p17"/>
          <p:cNvSpPr txBox="1"/>
          <p:nvPr>
            <p:ph type="title"/>
          </p:nvPr>
        </p:nvSpPr>
        <p:spPr>
          <a:xfrm>
            <a:off x="457200" y="428350"/>
            <a:ext cx="8229600" cy="578100"/>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rgbClr val="3F3F3F"/>
              </a:buClr>
              <a:buSzPts val="4400"/>
              <a:buFont typeface="Arial"/>
              <a:buNone/>
              <a:defRPr b="0" i="0" sz="4400" u="none" cap="none" strike="noStrike">
                <a:solidFill>
                  <a:srgbClr val="3F3F3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4" name="Google Shape;74;p17"/>
          <p:cNvSpPr txBox="1"/>
          <p:nvPr>
            <p:ph idx="1" type="body"/>
          </p:nvPr>
        </p:nvSpPr>
        <p:spPr>
          <a:xfrm>
            <a:off x="457200" y="1128326"/>
            <a:ext cx="8229600" cy="3466500"/>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rgbClr val="3F3F3F"/>
              </a:buClr>
              <a:buSzPts val="3200"/>
              <a:buFont typeface="Arial"/>
              <a:buChar char="•"/>
              <a:defRPr b="0" i="0" sz="3200" u="none" cap="none" strike="noStrike">
                <a:solidFill>
                  <a:srgbClr val="3F3F3F"/>
                </a:solidFill>
                <a:latin typeface="Calibri"/>
                <a:ea typeface="Calibri"/>
                <a:cs typeface="Calibri"/>
                <a:sym typeface="Calibri"/>
              </a:defRPr>
            </a:lvl1pPr>
            <a:lvl2pPr indent="-406400" lvl="1" marL="914400" marR="0" rtl="0" algn="l">
              <a:lnSpc>
                <a:spcPct val="100000"/>
              </a:lnSpc>
              <a:spcBef>
                <a:spcPts val="560"/>
              </a:spcBef>
              <a:spcAft>
                <a:spcPts val="0"/>
              </a:spcAft>
              <a:buClr>
                <a:srgbClr val="3F3F3F"/>
              </a:buClr>
              <a:buSzPts val="2800"/>
              <a:buFont typeface="Arial"/>
              <a:buChar char="–"/>
              <a:defRPr b="0" i="0" sz="2800" u="none" cap="none" strike="noStrike">
                <a:solidFill>
                  <a:srgbClr val="3F3F3F"/>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3F3F3F"/>
              </a:buClr>
              <a:buSzPts val="2400"/>
              <a:buFont typeface="Arial"/>
              <a:buChar char="•"/>
              <a:defRPr b="0" i="0" sz="2400" u="none" cap="none" strike="noStrike">
                <a:solidFill>
                  <a:srgbClr val="3F3F3F"/>
                </a:solidFill>
                <a:latin typeface="Calibri"/>
                <a:ea typeface="Calibri"/>
                <a:cs typeface="Calibri"/>
                <a:sym typeface="Calibri"/>
              </a:defRPr>
            </a:lvl3pPr>
            <a:lvl4pPr indent="-355600" lvl="3" marL="1828800" marR="0" rtl="0" algn="l">
              <a:lnSpc>
                <a:spcPct val="100000"/>
              </a:lnSpc>
              <a:spcBef>
                <a:spcPts val="400"/>
              </a:spcBef>
              <a:spcAft>
                <a:spcPts val="0"/>
              </a:spcAft>
              <a:buClr>
                <a:srgbClr val="3F3F3F"/>
              </a:buClr>
              <a:buSzPts val="2000"/>
              <a:buFont typeface="Arial"/>
              <a:buChar char="–"/>
              <a:defRPr b="0" i="0" sz="2000" u="none" cap="none" strike="noStrike">
                <a:solidFill>
                  <a:srgbClr val="3F3F3F"/>
                </a:solidFill>
                <a:latin typeface="Calibri"/>
                <a:ea typeface="Calibri"/>
                <a:cs typeface="Calibri"/>
                <a:sym typeface="Calibri"/>
              </a:defRPr>
            </a:lvl4pPr>
            <a:lvl5pPr indent="-355600" lvl="4" marL="2286000" marR="0" rtl="0" algn="l">
              <a:lnSpc>
                <a:spcPct val="100000"/>
              </a:lnSpc>
              <a:spcBef>
                <a:spcPts val="400"/>
              </a:spcBef>
              <a:spcAft>
                <a:spcPts val="0"/>
              </a:spcAft>
              <a:buClr>
                <a:srgbClr val="3F3F3F"/>
              </a:buClr>
              <a:buSzPts val="2000"/>
              <a:buFont typeface="Arial"/>
              <a:buChar char="»"/>
              <a:defRPr b="0" i="0" sz="2000" u="none" cap="none" strike="noStrike">
                <a:solidFill>
                  <a:srgbClr val="3F3F3F"/>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5" name="Google Shape;75;p1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5.png"/><Relationship Id="rId4" Type="http://schemas.openxmlformats.org/officeDocument/2006/relationships/image" Target="../media/image18.png"/><Relationship Id="rId5"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8.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2.png"/><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3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4.png"/><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6.pn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36.png"/><Relationship Id="rId4" Type="http://schemas.openxmlformats.org/officeDocument/2006/relationships/image" Target="../media/image21.png"/><Relationship Id="rId5" Type="http://schemas.openxmlformats.org/officeDocument/2006/relationships/image" Target="../media/image3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7.png"/><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8.png"/><Relationship Id="rId4" Type="http://schemas.openxmlformats.org/officeDocument/2006/relationships/image" Target="../media/image12.png"/><Relationship Id="rId5"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6"/>
          <p:cNvSpPr txBox="1"/>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800"/>
              <a:buFont typeface="Arial"/>
              <a:buNone/>
            </a:pPr>
            <a:fld id="{00000000-1234-1234-1234-123412341234}" type="slidenum">
              <a:rPr b="1" i="0" lang="en-US" sz="1800" u="none" cap="none" strike="noStrike">
                <a:solidFill>
                  <a:schemeClr val="dk1"/>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16" name="Google Shape;116;p26"/>
          <p:cNvSpPr/>
          <p:nvPr/>
        </p:nvSpPr>
        <p:spPr>
          <a:xfrm>
            <a:off x="2465800" y="895925"/>
            <a:ext cx="1242600" cy="1167000"/>
          </a:xfrm>
          <a:prstGeom prst="ellipse">
            <a:avLst/>
          </a:prstGeom>
          <a:solidFill>
            <a:srgbClr val="BF57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26"/>
          <p:cNvSpPr/>
          <p:nvPr/>
        </p:nvSpPr>
        <p:spPr>
          <a:xfrm>
            <a:off x="2678613" y="3279400"/>
            <a:ext cx="737100" cy="653400"/>
          </a:xfrm>
          <a:prstGeom prst="ellipse">
            <a:avLst/>
          </a:prstGeom>
          <a:solidFill>
            <a:srgbClr val="BF5700">
              <a:alpha val="356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26"/>
          <p:cNvSpPr/>
          <p:nvPr/>
        </p:nvSpPr>
        <p:spPr>
          <a:xfrm>
            <a:off x="4005950" y="3932800"/>
            <a:ext cx="737100" cy="653400"/>
          </a:xfrm>
          <a:prstGeom prst="ellipse">
            <a:avLst/>
          </a:prstGeom>
          <a:solidFill>
            <a:srgbClr val="BF5700">
              <a:alpha val="556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26"/>
          <p:cNvSpPr/>
          <p:nvPr/>
        </p:nvSpPr>
        <p:spPr>
          <a:xfrm>
            <a:off x="115250" y="1217300"/>
            <a:ext cx="737100" cy="653400"/>
          </a:xfrm>
          <a:prstGeom prst="ellipse">
            <a:avLst/>
          </a:prstGeom>
          <a:solidFill>
            <a:srgbClr val="BF5700">
              <a:alpha val="960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26"/>
          <p:cNvSpPr/>
          <p:nvPr/>
        </p:nvSpPr>
        <p:spPr>
          <a:xfrm>
            <a:off x="2073488" y="2413450"/>
            <a:ext cx="737100" cy="653400"/>
          </a:xfrm>
          <a:prstGeom prst="ellipse">
            <a:avLst/>
          </a:prstGeom>
          <a:solidFill>
            <a:srgbClr val="BF5700">
              <a:alpha val="98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26"/>
          <p:cNvSpPr/>
          <p:nvPr/>
        </p:nvSpPr>
        <p:spPr>
          <a:xfrm>
            <a:off x="571400" y="2413450"/>
            <a:ext cx="1141800" cy="1087800"/>
          </a:xfrm>
          <a:prstGeom prst="ellipse">
            <a:avLst/>
          </a:prstGeom>
          <a:solidFill>
            <a:srgbClr val="BF5700">
              <a:alpha val="3019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26"/>
          <p:cNvSpPr/>
          <p:nvPr/>
        </p:nvSpPr>
        <p:spPr>
          <a:xfrm>
            <a:off x="2971300" y="3698025"/>
            <a:ext cx="737100" cy="653400"/>
          </a:xfrm>
          <a:prstGeom prst="ellipse">
            <a:avLst/>
          </a:prstGeom>
          <a:solidFill>
            <a:srgbClr val="BF5700">
              <a:alpha val="960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26"/>
          <p:cNvSpPr/>
          <p:nvPr/>
        </p:nvSpPr>
        <p:spPr>
          <a:xfrm>
            <a:off x="470600" y="3022600"/>
            <a:ext cx="1242600" cy="1167000"/>
          </a:xfrm>
          <a:prstGeom prst="ellipse">
            <a:avLst/>
          </a:prstGeom>
          <a:solidFill>
            <a:srgbClr val="BF57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26"/>
          <p:cNvSpPr/>
          <p:nvPr/>
        </p:nvSpPr>
        <p:spPr>
          <a:xfrm>
            <a:off x="3758025" y="2920138"/>
            <a:ext cx="737100" cy="653400"/>
          </a:xfrm>
          <a:prstGeom prst="ellipse">
            <a:avLst/>
          </a:prstGeom>
          <a:solidFill>
            <a:srgbClr val="BF5700">
              <a:alpha val="960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26"/>
          <p:cNvSpPr/>
          <p:nvPr/>
        </p:nvSpPr>
        <p:spPr>
          <a:xfrm>
            <a:off x="2149275" y="4351425"/>
            <a:ext cx="737100" cy="653400"/>
          </a:xfrm>
          <a:prstGeom prst="ellipse">
            <a:avLst/>
          </a:prstGeom>
          <a:solidFill>
            <a:srgbClr val="BF5700">
              <a:alpha val="98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26"/>
          <p:cNvSpPr/>
          <p:nvPr/>
        </p:nvSpPr>
        <p:spPr>
          <a:xfrm>
            <a:off x="2810600" y="2413450"/>
            <a:ext cx="737100" cy="653400"/>
          </a:xfrm>
          <a:prstGeom prst="ellipse">
            <a:avLst/>
          </a:prstGeom>
          <a:solidFill>
            <a:srgbClr val="BF5700">
              <a:alpha val="356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26"/>
          <p:cNvSpPr txBox="1"/>
          <p:nvPr>
            <p:ph type="title"/>
          </p:nvPr>
        </p:nvSpPr>
        <p:spPr>
          <a:xfrm>
            <a:off x="49100" y="1898713"/>
            <a:ext cx="5205000" cy="8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0000"/>
              </a:buClr>
              <a:buSzPts val="4400"/>
              <a:buFont typeface="Arial"/>
              <a:buNone/>
            </a:pPr>
            <a:r>
              <a:rPr b="1" lang="en-US" sz="7100">
                <a:solidFill>
                  <a:schemeClr val="dk1"/>
                </a:solidFill>
                <a:latin typeface="Dancing Script"/>
                <a:ea typeface="Dancing Script"/>
                <a:cs typeface="Dancing Script"/>
                <a:sym typeface="Dancing Script"/>
              </a:rPr>
              <a:t>Welcome!</a:t>
            </a:r>
            <a:endParaRPr b="1" sz="7100">
              <a:solidFill>
                <a:schemeClr val="dk1"/>
              </a:solidFill>
              <a:latin typeface="Dancing Script"/>
              <a:ea typeface="Dancing Script"/>
              <a:cs typeface="Dancing Script"/>
              <a:sym typeface="Dancing Script"/>
            </a:endParaRPr>
          </a:p>
        </p:txBody>
      </p:sp>
      <p:sp>
        <p:nvSpPr>
          <p:cNvPr id="128" name="Google Shape;128;p26"/>
          <p:cNvSpPr/>
          <p:nvPr/>
        </p:nvSpPr>
        <p:spPr>
          <a:xfrm>
            <a:off x="406550" y="544425"/>
            <a:ext cx="1141800" cy="1087800"/>
          </a:xfrm>
          <a:prstGeom prst="ellipse">
            <a:avLst/>
          </a:prstGeom>
          <a:solidFill>
            <a:srgbClr val="BF5700">
              <a:alpha val="3019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26"/>
          <p:cNvSpPr/>
          <p:nvPr/>
        </p:nvSpPr>
        <p:spPr>
          <a:xfrm>
            <a:off x="870375" y="4351413"/>
            <a:ext cx="737100" cy="653400"/>
          </a:xfrm>
          <a:prstGeom prst="ellipse">
            <a:avLst/>
          </a:prstGeom>
          <a:solidFill>
            <a:srgbClr val="BF5700">
              <a:alpha val="356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26"/>
          <p:cNvSpPr/>
          <p:nvPr/>
        </p:nvSpPr>
        <p:spPr>
          <a:xfrm>
            <a:off x="1607475" y="771725"/>
            <a:ext cx="1242600" cy="1167000"/>
          </a:xfrm>
          <a:prstGeom prst="ellipse">
            <a:avLst/>
          </a:prstGeom>
          <a:solidFill>
            <a:srgbClr val="BF5700">
              <a:alpha val="303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26"/>
          <p:cNvSpPr/>
          <p:nvPr/>
        </p:nvSpPr>
        <p:spPr>
          <a:xfrm>
            <a:off x="1899050" y="3440775"/>
            <a:ext cx="489600" cy="411600"/>
          </a:xfrm>
          <a:prstGeom prst="ellipse">
            <a:avLst/>
          </a:prstGeom>
          <a:solidFill>
            <a:srgbClr val="BF5700">
              <a:alpha val="960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5"/>
          <p:cNvSpPr txBox="1"/>
          <p:nvPr>
            <p:ph type="title"/>
          </p:nvPr>
        </p:nvSpPr>
        <p:spPr>
          <a:xfrm>
            <a:off x="457200" y="463951"/>
            <a:ext cx="8229600" cy="4704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Java Class Reference - Math</a:t>
            </a:r>
            <a:endParaRPr/>
          </a:p>
        </p:txBody>
      </p:sp>
      <p:sp>
        <p:nvSpPr>
          <p:cNvPr id="204" name="Google Shape;204;p3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pic>
        <p:nvPicPr>
          <p:cNvPr id="205" name="Google Shape;205;p35"/>
          <p:cNvPicPr preferRelativeResize="0"/>
          <p:nvPr/>
        </p:nvPicPr>
        <p:blipFill>
          <a:blip r:embed="rId3">
            <a:alphaModFix/>
          </a:blip>
          <a:stretch>
            <a:fillRect/>
          </a:stretch>
        </p:blipFill>
        <p:spPr>
          <a:xfrm>
            <a:off x="580450" y="1012926"/>
            <a:ext cx="8390576" cy="33839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6"/>
          <p:cNvSpPr txBox="1"/>
          <p:nvPr>
            <p:ph idx="1" type="body"/>
          </p:nvPr>
        </p:nvSpPr>
        <p:spPr>
          <a:xfrm>
            <a:off x="2379475" y="1815425"/>
            <a:ext cx="6307200" cy="28707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rPr lang="en-US"/>
              <a:t>demo1()</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p:txBody>
      </p:sp>
      <p:sp>
        <p:nvSpPr>
          <p:cNvPr id="212" name="Google Shape;212;p3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
        <p:nvSpPr>
          <p:cNvPr id="213" name="Google Shape;213;p36"/>
          <p:cNvSpPr/>
          <p:nvPr/>
        </p:nvSpPr>
        <p:spPr>
          <a:xfrm>
            <a:off x="426575" y="1738275"/>
            <a:ext cx="1457100" cy="1362600"/>
          </a:xfrm>
          <a:prstGeom prst="ellipse">
            <a:avLst/>
          </a:prstGeom>
          <a:solidFill>
            <a:srgbClr val="1F497D"/>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800">
                <a:solidFill>
                  <a:srgbClr val="FFFFFF"/>
                </a:solidFill>
              </a:rPr>
              <a:t>Demo</a:t>
            </a:r>
            <a:endParaRPr b="1" sz="1800">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7"/>
          <p:cNvSpPr txBox="1"/>
          <p:nvPr>
            <p:ph type="title"/>
          </p:nvPr>
        </p:nvSpPr>
        <p:spPr>
          <a:xfrm>
            <a:off x="457200" y="463951"/>
            <a:ext cx="8229600" cy="470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0000"/>
              </a:buClr>
              <a:buSzPts val="4400"/>
              <a:buFont typeface="Arial"/>
              <a:buNone/>
            </a:pPr>
            <a:r>
              <a:rPr lang="en-US">
                <a:solidFill>
                  <a:schemeClr val="dk1"/>
                </a:solidFill>
              </a:rPr>
              <a:t>The Return</a:t>
            </a:r>
            <a:endParaRPr>
              <a:solidFill>
                <a:schemeClr val="dk1"/>
              </a:solidFill>
            </a:endParaRPr>
          </a:p>
        </p:txBody>
      </p:sp>
      <p:sp>
        <p:nvSpPr>
          <p:cNvPr id="219" name="Google Shape;219;p37"/>
          <p:cNvSpPr txBox="1"/>
          <p:nvPr>
            <p:ph idx="1" type="body"/>
          </p:nvPr>
        </p:nvSpPr>
        <p:spPr>
          <a:xfrm>
            <a:off x="457200" y="1070500"/>
            <a:ext cx="8229600" cy="1236900"/>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SzPts val="1800"/>
              <a:buNone/>
            </a:pPr>
            <a:r>
              <a:rPr b="1" i="0" lang="en-US" sz="2500" u="none">
                <a:solidFill>
                  <a:schemeClr val="dk1"/>
                </a:solidFill>
                <a:latin typeface="Arial"/>
                <a:ea typeface="Arial"/>
                <a:cs typeface="Arial"/>
                <a:sym typeface="Arial"/>
              </a:rPr>
              <a:t>return</a:t>
            </a:r>
            <a:r>
              <a:rPr b="0" i="0" lang="en-US" sz="2500" u="none">
                <a:solidFill>
                  <a:schemeClr val="dk1"/>
                </a:solidFill>
                <a:latin typeface="Arial"/>
                <a:ea typeface="Arial"/>
                <a:cs typeface="Arial"/>
                <a:sym typeface="Arial"/>
              </a:rPr>
              <a:t>: To send </a:t>
            </a:r>
            <a:r>
              <a:rPr lang="en-US" sz="2500">
                <a:solidFill>
                  <a:schemeClr val="dk1"/>
                </a:solidFill>
                <a:latin typeface="Arial"/>
                <a:ea typeface="Arial"/>
                <a:cs typeface="Arial"/>
                <a:sym typeface="Arial"/>
              </a:rPr>
              <a:t>back</a:t>
            </a:r>
            <a:r>
              <a:rPr b="0" i="0" lang="en-US" sz="2500" u="none">
                <a:solidFill>
                  <a:schemeClr val="dk1"/>
                </a:solidFill>
                <a:latin typeface="Arial"/>
                <a:ea typeface="Arial"/>
                <a:cs typeface="Arial"/>
                <a:sym typeface="Arial"/>
              </a:rPr>
              <a:t> a value as the result of a method.</a:t>
            </a:r>
            <a:endParaRPr sz="2900"/>
          </a:p>
          <a:p>
            <a:pPr indent="0" lvl="0" marL="0" rtl="0" algn="l">
              <a:lnSpc>
                <a:spcPct val="110000"/>
              </a:lnSpc>
              <a:spcBef>
                <a:spcPts val="480"/>
              </a:spcBef>
              <a:spcAft>
                <a:spcPts val="0"/>
              </a:spcAft>
              <a:buSzPts val="1800"/>
              <a:buNone/>
            </a:pPr>
            <a:r>
              <a:rPr b="0" i="0" lang="en-US" sz="2100" u="none">
                <a:solidFill>
                  <a:schemeClr val="dk1"/>
                </a:solidFill>
                <a:latin typeface="Arial"/>
                <a:ea typeface="Arial"/>
                <a:cs typeface="Arial"/>
                <a:sym typeface="Arial"/>
              </a:rPr>
              <a:t>The opposite of a parameter:</a:t>
            </a:r>
            <a:endParaRPr sz="2900"/>
          </a:p>
          <a:p>
            <a:pPr indent="-209550" lvl="2" marL="1143000" rtl="0" algn="l">
              <a:lnSpc>
                <a:spcPct val="110000"/>
              </a:lnSpc>
              <a:spcBef>
                <a:spcPts val="400"/>
              </a:spcBef>
              <a:spcAft>
                <a:spcPts val="0"/>
              </a:spcAft>
              <a:buClr>
                <a:schemeClr val="dk1"/>
              </a:buClr>
              <a:buSzPts val="1700"/>
              <a:buFont typeface="Arial"/>
              <a:buChar char="•"/>
            </a:pPr>
            <a:r>
              <a:rPr b="0" i="0" lang="en-US" sz="1700" u="none">
                <a:solidFill>
                  <a:schemeClr val="dk1"/>
                </a:solidFill>
                <a:latin typeface="Arial"/>
                <a:ea typeface="Arial"/>
                <a:cs typeface="Arial"/>
                <a:sym typeface="Arial"/>
              </a:rPr>
              <a:t>Parameters send information </a:t>
            </a:r>
            <a:r>
              <a:rPr i="1" lang="en-US" sz="1700">
                <a:solidFill>
                  <a:schemeClr val="dk1"/>
                </a:solidFill>
                <a:latin typeface="Arial"/>
                <a:ea typeface="Arial"/>
                <a:cs typeface="Arial"/>
                <a:sym typeface="Arial"/>
              </a:rPr>
              <a:t>to</a:t>
            </a:r>
            <a:r>
              <a:rPr b="0" i="0" lang="en-US" sz="1700" u="none">
                <a:solidFill>
                  <a:schemeClr val="dk1"/>
                </a:solidFill>
                <a:latin typeface="Arial"/>
                <a:ea typeface="Arial"/>
                <a:cs typeface="Arial"/>
                <a:sym typeface="Arial"/>
              </a:rPr>
              <a:t> a method.</a:t>
            </a:r>
            <a:endParaRPr sz="2100"/>
          </a:p>
          <a:p>
            <a:pPr indent="-209550" lvl="2" marL="1143000" rtl="0" algn="l">
              <a:lnSpc>
                <a:spcPct val="110000"/>
              </a:lnSpc>
              <a:spcBef>
                <a:spcPts val="400"/>
              </a:spcBef>
              <a:spcAft>
                <a:spcPts val="0"/>
              </a:spcAft>
              <a:buClr>
                <a:schemeClr val="dk1"/>
              </a:buClr>
              <a:buSzPts val="1700"/>
              <a:buFont typeface="Arial"/>
              <a:buChar char="•"/>
            </a:pPr>
            <a:r>
              <a:rPr b="0" i="0" lang="en-US" sz="1700" u="none">
                <a:solidFill>
                  <a:schemeClr val="dk1"/>
                </a:solidFill>
                <a:latin typeface="Arial"/>
                <a:ea typeface="Arial"/>
                <a:cs typeface="Arial"/>
                <a:sym typeface="Arial"/>
              </a:rPr>
              <a:t>Return values send information </a:t>
            </a:r>
            <a:r>
              <a:rPr i="1" lang="en-US" sz="1700">
                <a:solidFill>
                  <a:schemeClr val="dk1"/>
                </a:solidFill>
                <a:latin typeface="Arial"/>
                <a:ea typeface="Arial"/>
                <a:cs typeface="Arial"/>
                <a:sym typeface="Arial"/>
              </a:rPr>
              <a:t>back</a:t>
            </a:r>
            <a:r>
              <a:rPr b="0" i="1" lang="en-US" sz="1700" u="none">
                <a:solidFill>
                  <a:schemeClr val="dk1"/>
                </a:solidFill>
                <a:latin typeface="Arial"/>
                <a:ea typeface="Arial"/>
                <a:cs typeface="Arial"/>
                <a:sym typeface="Arial"/>
              </a:rPr>
              <a:t> </a:t>
            </a:r>
            <a:r>
              <a:rPr b="0" i="0" lang="en-US" sz="1700" u="none">
                <a:solidFill>
                  <a:schemeClr val="dk1"/>
                </a:solidFill>
                <a:latin typeface="Arial"/>
                <a:ea typeface="Arial"/>
                <a:cs typeface="Arial"/>
                <a:sym typeface="Arial"/>
              </a:rPr>
              <a:t>from a method.</a:t>
            </a:r>
            <a:endParaRPr sz="2100"/>
          </a:p>
        </p:txBody>
      </p:sp>
      <p:sp>
        <p:nvSpPr>
          <p:cNvPr id="220" name="Google Shape;220;p37"/>
          <p:cNvSpPr txBox="1"/>
          <p:nvPr/>
        </p:nvSpPr>
        <p:spPr>
          <a:xfrm>
            <a:off x="2014550" y="3619350"/>
            <a:ext cx="952500" cy="4002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9525" lvl="0" marL="0" marR="0" rtl="0" algn="l">
              <a:lnSpc>
                <a:spcPct val="100000"/>
              </a:lnSpc>
              <a:spcBef>
                <a:spcPts val="0"/>
              </a:spcBef>
              <a:spcAft>
                <a:spcPts val="0"/>
              </a:spcAft>
              <a:buClr>
                <a:schemeClr val="dk1"/>
              </a:buClr>
              <a:buSzPts val="2000"/>
              <a:buFont typeface="Courier New"/>
              <a:buNone/>
            </a:pPr>
            <a:r>
              <a:rPr b="0" i="0" lang="en-US" sz="2000" u="none" cap="none" strike="noStrike">
                <a:solidFill>
                  <a:schemeClr val="dk1"/>
                </a:solidFill>
                <a:latin typeface="Courier New"/>
                <a:ea typeface="Courier New"/>
                <a:cs typeface="Courier New"/>
                <a:sym typeface="Courier New"/>
              </a:rPr>
              <a:t>main</a:t>
            </a:r>
            <a:endParaRPr b="0" i="0" sz="1400" u="none" cap="none" strike="noStrike">
              <a:solidFill>
                <a:srgbClr val="000000"/>
              </a:solidFill>
              <a:latin typeface="Arial"/>
              <a:ea typeface="Arial"/>
              <a:cs typeface="Arial"/>
              <a:sym typeface="Arial"/>
            </a:endParaRPr>
          </a:p>
        </p:txBody>
      </p:sp>
      <p:cxnSp>
        <p:nvCxnSpPr>
          <p:cNvPr id="221" name="Google Shape;221;p37"/>
          <p:cNvCxnSpPr/>
          <p:nvPr/>
        </p:nvCxnSpPr>
        <p:spPr>
          <a:xfrm flipH="1" rot="10800000">
            <a:off x="2967038" y="3050531"/>
            <a:ext cx="1447800" cy="742800"/>
          </a:xfrm>
          <a:prstGeom prst="straightConnector1">
            <a:avLst/>
          </a:prstGeom>
          <a:noFill/>
          <a:ln cap="flat" cmpd="sng" w="9525">
            <a:solidFill>
              <a:srgbClr val="000000"/>
            </a:solidFill>
            <a:prstDash val="solid"/>
            <a:miter lim="800000"/>
            <a:headEnd len="sm" w="sm" type="none"/>
            <a:tailEnd len="med" w="med" type="triangle"/>
          </a:ln>
        </p:spPr>
      </p:cxnSp>
      <p:sp>
        <p:nvSpPr>
          <p:cNvPr id="222" name="Google Shape;222;p37"/>
          <p:cNvSpPr txBox="1"/>
          <p:nvPr/>
        </p:nvSpPr>
        <p:spPr>
          <a:xfrm>
            <a:off x="4419600" y="2990850"/>
            <a:ext cx="2381400" cy="4002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9525" lvl="0" marL="0" marR="0" rtl="0" algn="l">
              <a:lnSpc>
                <a:spcPct val="100000"/>
              </a:lnSpc>
              <a:spcBef>
                <a:spcPts val="0"/>
              </a:spcBef>
              <a:spcAft>
                <a:spcPts val="0"/>
              </a:spcAft>
              <a:buClr>
                <a:schemeClr val="dk1"/>
              </a:buClr>
              <a:buSzPts val="2000"/>
              <a:buFont typeface="Courier New"/>
              <a:buNone/>
            </a:pPr>
            <a:r>
              <a:rPr b="0" i="0" lang="en-US" sz="2000" u="none" cap="none" strike="noStrike">
                <a:solidFill>
                  <a:schemeClr val="dk1"/>
                </a:solidFill>
                <a:latin typeface="Courier New"/>
                <a:ea typeface="Courier New"/>
                <a:cs typeface="Courier New"/>
                <a:sym typeface="Courier New"/>
              </a:rPr>
              <a:t>Math.abs(-42)</a:t>
            </a:r>
            <a:endParaRPr b="0" i="0" sz="1400" u="none" cap="none" strike="noStrike">
              <a:solidFill>
                <a:srgbClr val="000000"/>
              </a:solidFill>
              <a:latin typeface="Arial"/>
              <a:ea typeface="Arial"/>
              <a:cs typeface="Arial"/>
              <a:sym typeface="Arial"/>
            </a:endParaRPr>
          </a:p>
        </p:txBody>
      </p:sp>
      <p:sp>
        <p:nvSpPr>
          <p:cNvPr id="223" name="Google Shape;223;p37"/>
          <p:cNvSpPr txBox="1"/>
          <p:nvPr/>
        </p:nvSpPr>
        <p:spPr>
          <a:xfrm>
            <a:off x="3230583" y="3038475"/>
            <a:ext cx="789900" cy="400200"/>
          </a:xfrm>
          <a:prstGeom prst="rect">
            <a:avLst/>
          </a:prstGeom>
          <a:noFill/>
          <a:ln>
            <a:noFill/>
          </a:ln>
        </p:spPr>
        <p:txBody>
          <a:bodyPr anchorCtr="0" anchor="t" bIns="45700" lIns="91425" spcFirstLastPara="1" rIns="91425" wrap="square" tIns="45700">
            <a:spAutoFit/>
          </a:bodyPr>
          <a:lstStyle/>
          <a:p>
            <a:pPr indent="9525" lvl="0" marL="0" marR="0" rtl="0" algn="l">
              <a:lnSpc>
                <a:spcPct val="100000"/>
              </a:lnSpc>
              <a:spcBef>
                <a:spcPts val="0"/>
              </a:spcBef>
              <a:spcAft>
                <a:spcPts val="0"/>
              </a:spcAft>
              <a:buClr>
                <a:schemeClr val="dk1"/>
              </a:buClr>
              <a:buSzPts val="2000"/>
              <a:buFont typeface="Courier New"/>
              <a:buNone/>
            </a:pPr>
            <a:r>
              <a:rPr b="0" i="0" lang="en-US" sz="2000" u="none" cap="none" strike="noStrike">
                <a:solidFill>
                  <a:schemeClr val="dk1"/>
                </a:solidFill>
                <a:latin typeface="Courier New"/>
                <a:ea typeface="Courier New"/>
                <a:cs typeface="Courier New"/>
                <a:sym typeface="Courier New"/>
              </a:rPr>
              <a:t>-42</a:t>
            </a:r>
            <a:endParaRPr b="0" i="0" sz="1400" u="none" cap="none" strike="noStrike">
              <a:solidFill>
                <a:srgbClr val="000000"/>
              </a:solidFill>
              <a:latin typeface="Arial"/>
              <a:ea typeface="Arial"/>
              <a:cs typeface="Arial"/>
              <a:sym typeface="Arial"/>
            </a:endParaRPr>
          </a:p>
        </p:txBody>
      </p:sp>
      <p:cxnSp>
        <p:nvCxnSpPr>
          <p:cNvPr id="224" name="Google Shape;224;p37"/>
          <p:cNvCxnSpPr/>
          <p:nvPr/>
        </p:nvCxnSpPr>
        <p:spPr>
          <a:xfrm>
            <a:off x="2940050" y="3946922"/>
            <a:ext cx="1474800" cy="529800"/>
          </a:xfrm>
          <a:prstGeom prst="straightConnector1">
            <a:avLst/>
          </a:prstGeom>
          <a:noFill/>
          <a:ln cap="flat" cmpd="sng" w="9525">
            <a:solidFill>
              <a:srgbClr val="000000"/>
            </a:solidFill>
            <a:prstDash val="solid"/>
            <a:miter lim="800000"/>
            <a:headEnd len="sm" w="sm" type="none"/>
            <a:tailEnd len="med" w="med" type="triangle"/>
          </a:ln>
        </p:spPr>
      </p:cxnSp>
      <p:sp>
        <p:nvSpPr>
          <p:cNvPr id="225" name="Google Shape;225;p37"/>
          <p:cNvSpPr txBox="1"/>
          <p:nvPr/>
        </p:nvSpPr>
        <p:spPr>
          <a:xfrm>
            <a:off x="4419600" y="4514850"/>
            <a:ext cx="2857500" cy="4002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9525" lvl="0" marL="0" marR="0" rtl="0" algn="l">
              <a:lnSpc>
                <a:spcPct val="100000"/>
              </a:lnSpc>
              <a:spcBef>
                <a:spcPts val="0"/>
              </a:spcBef>
              <a:spcAft>
                <a:spcPts val="0"/>
              </a:spcAft>
              <a:buClr>
                <a:schemeClr val="dk1"/>
              </a:buClr>
              <a:buSzPts val="2000"/>
              <a:buFont typeface="Courier New"/>
              <a:buNone/>
            </a:pPr>
            <a:r>
              <a:rPr b="0" i="0" lang="en-US" sz="2000" u="none" cap="none" strike="noStrike">
                <a:solidFill>
                  <a:schemeClr val="dk1"/>
                </a:solidFill>
                <a:latin typeface="Courier New"/>
                <a:ea typeface="Courier New"/>
                <a:cs typeface="Courier New"/>
                <a:sym typeface="Courier New"/>
              </a:rPr>
              <a:t>Math.round(2.71)</a:t>
            </a:r>
            <a:endParaRPr b="0" i="0" sz="1400" u="none" cap="none" strike="noStrike">
              <a:solidFill>
                <a:srgbClr val="000000"/>
              </a:solidFill>
              <a:latin typeface="Arial"/>
              <a:ea typeface="Arial"/>
              <a:cs typeface="Arial"/>
              <a:sym typeface="Arial"/>
            </a:endParaRPr>
          </a:p>
        </p:txBody>
      </p:sp>
      <p:cxnSp>
        <p:nvCxnSpPr>
          <p:cNvPr id="226" name="Google Shape;226;p37"/>
          <p:cNvCxnSpPr/>
          <p:nvPr/>
        </p:nvCxnSpPr>
        <p:spPr>
          <a:xfrm rot="10800000">
            <a:off x="2890838" y="4019550"/>
            <a:ext cx="1524000" cy="685800"/>
          </a:xfrm>
          <a:prstGeom prst="straightConnector1">
            <a:avLst/>
          </a:prstGeom>
          <a:noFill/>
          <a:ln cap="flat" cmpd="sng" w="9525">
            <a:solidFill>
              <a:srgbClr val="000000"/>
            </a:solidFill>
            <a:prstDash val="solid"/>
            <a:miter lim="800000"/>
            <a:headEnd len="sm" w="sm" type="none"/>
            <a:tailEnd len="med" w="med" type="triangle"/>
          </a:ln>
        </p:spPr>
      </p:cxnSp>
      <p:sp>
        <p:nvSpPr>
          <p:cNvPr id="227" name="Google Shape;227;p37"/>
          <p:cNvSpPr txBox="1"/>
          <p:nvPr/>
        </p:nvSpPr>
        <p:spPr>
          <a:xfrm>
            <a:off x="3667125" y="3964781"/>
            <a:ext cx="952500" cy="400200"/>
          </a:xfrm>
          <a:prstGeom prst="rect">
            <a:avLst/>
          </a:prstGeom>
          <a:noFill/>
          <a:ln>
            <a:noFill/>
          </a:ln>
        </p:spPr>
        <p:txBody>
          <a:bodyPr anchorCtr="0" anchor="t" bIns="45700" lIns="91425" spcFirstLastPara="1" rIns="91425" wrap="square" tIns="45700">
            <a:spAutoFit/>
          </a:bodyPr>
          <a:lstStyle/>
          <a:p>
            <a:pPr indent="9525" lvl="0" marL="0" marR="0" rtl="0" algn="l">
              <a:lnSpc>
                <a:spcPct val="100000"/>
              </a:lnSpc>
              <a:spcBef>
                <a:spcPts val="0"/>
              </a:spcBef>
              <a:spcAft>
                <a:spcPts val="0"/>
              </a:spcAft>
              <a:buClr>
                <a:schemeClr val="dk1"/>
              </a:buClr>
              <a:buSzPts val="2000"/>
              <a:buFont typeface="Courier New"/>
              <a:buNone/>
            </a:pPr>
            <a:r>
              <a:rPr b="0" i="0" lang="en-US" sz="2000" u="none" cap="none" strike="noStrike">
                <a:solidFill>
                  <a:schemeClr val="dk1"/>
                </a:solidFill>
                <a:latin typeface="Courier New"/>
                <a:ea typeface="Courier New"/>
                <a:cs typeface="Courier New"/>
                <a:sym typeface="Courier New"/>
              </a:rPr>
              <a:t>2.71</a:t>
            </a:r>
            <a:endParaRPr b="0" i="0" sz="1400" u="none" cap="none" strike="noStrike">
              <a:solidFill>
                <a:srgbClr val="000000"/>
              </a:solidFill>
              <a:latin typeface="Arial"/>
              <a:ea typeface="Arial"/>
              <a:cs typeface="Arial"/>
              <a:sym typeface="Arial"/>
            </a:endParaRPr>
          </a:p>
        </p:txBody>
      </p:sp>
      <p:cxnSp>
        <p:nvCxnSpPr>
          <p:cNvPr id="228" name="Google Shape;228;p37"/>
          <p:cNvCxnSpPr>
            <a:endCxn id="220" idx="3"/>
          </p:cNvCxnSpPr>
          <p:nvPr/>
        </p:nvCxnSpPr>
        <p:spPr>
          <a:xfrm flipH="1">
            <a:off x="2967050" y="3278850"/>
            <a:ext cx="1447800" cy="540600"/>
          </a:xfrm>
          <a:prstGeom prst="straightConnector1">
            <a:avLst/>
          </a:prstGeom>
          <a:noFill/>
          <a:ln cap="flat" cmpd="sng" w="9525">
            <a:solidFill>
              <a:srgbClr val="000000"/>
            </a:solidFill>
            <a:prstDash val="solid"/>
            <a:miter lim="800000"/>
            <a:headEnd len="sm" w="sm" type="none"/>
            <a:tailEnd len="med" w="med" type="triangle"/>
          </a:ln>
        </p:spPr>
      </p:cxnSp>
      <p:sp>
        <p:nvSpPr>
          <p:cNvPr id="229" name="Google Shape;229;p37"/>
          <p:cNvSpPr txBox="1"/>
          <p:nvPr/>
        </p:nvSpPr>
        <p:spPr>
          <a:xfrm>
            <a:off x="3784600" y="3438525"/>
            <a:ext cx="834900" cy="400200"/>
          </a:xfrm>
          <a:prstGeom prst="rect">
            <a:avLst/>
          </a:prstGeom>
          <a:noFill/>
          <a:ln>
            <a:noFill/>
          </a:ln>
        </p:spPr>
        <p:txBody>
          <a:bodyPr anchorCtr="0" anchor="t" bIns="45700" lIns="91425" spcFirstLastPara="1" rIns="91425" wrap="square" tIns="45700">
            <a:spAutoFit/>
          </a:bodyPr>
          <a:lstStyle/>
          <a:p>
            <a:pPr indent="9525" lvl="0" marL="0" marR="0" rtl="0" algn="l">
              <a:lnSpc>
                <a:spcPct val="100000"/>
              </a:lnSpc>
              <a:spcBef>
                <a:spcPts val="0"/>
              </a:spcBef>
              <a:spcAft>
                <a:spcPts val="0"/>
              </a:spcAft>
              <a:buClr>
                <a:srgbClr val="003399"/>
              </a:buClr>
              <a:buSzPts val="2000"/>
              <a:buFont typeface="Courier New"/>
              <a:buNone/>
            </a:pPr>
            <a:r>
              <a:rPr b="1" i="0" lang="en-US" sz="2000" u="none" cap="none" strike="noStrike">
                <a:solidFill>
                  <a:srgbClr val="003399"/>
                </a:solidFill>
                <a:latin typeface="Courier New"/>
                <a:ea typeface="Courier New"/>
                <a:cs typeface="Courier New"/>
                <a:sym typeface="Courier New"/>
              </a:rPr>
              <a:t>42</a:t>
            </a:r>
            <a:endParaRPr b="0" i="0" sz="1400" u="none" cap="none" strike="noStrike">
              <a:solidFill>
                <a:srgbClr val="000000"/>
              </a:solidFill>
              <a:latin typeface="Arial"/>
              <a:ea typeface="Arial"/>
              <a:cs typeface="Arial"/>
              <a:sym typeface="Arial"/>
            </a:endParaRPr>
          </a:p>
        </p:txBody>
      </p:sp>
      <p:sp>
        <p:nvSpPr>
          <p:cNvPr id="230" name="Google Shape;230;p37"/>
          <p:cNvSpPr txBox="1"/>
          <p:nvPr/>
        </p:nvSpPr>
        <p:spPr>
          <a:xfrm>
            <a:off x="3403600" y="4352925"/>
            <a:ext cx="476400" cy="400200"/>
          </a:xfrm>
          <a:prstGeom prst="rect">
            <a:avLst/>
          </a:prstGeom>
          <a:noFill/>
          <a:ln>
            <a:noFill/>
          </a:ln>
        </p:spPr>
        <p:txBody>
          <a:bodyPr anchorCtr="0" anchor="t" bIns="45700" lIns="91425" spcFirstLastPara="1" rIns="91425" wrap="square" tIns="45700">
            <a:spAutoFit/>
          </a:bodyPr>
          <a:lstStyle/>
          <a:p>
            <a:pPr indent="9525" lvl="0" marL="0" marR="0" rtl="0" algn="l">
              <a:lnSpc>
                <a:spcPct val="100000"/>
              </a:lnSpc>
              <a:spcBef>
                <a:spcPts val="0"/>
              </a:spcBef>
              <a:spcAft>
                <a:spcPts val="0"/>
              </a:spcAft>
              <a:buClr>
                <a:srgbClr val="003399"/>
              </a:buClr>
              <a:buSzPts val="2000"/>
              <a:buFont typeface="Courier New"/>
              <a:buNone/>
            </a:pPr>
            <a:r>
              <a:rPr b="1" i="0" lang="en-US" sz="2000" u="none" cap="none" strike="noStrike">
                <a:solidFill>
                  <a:srgbClr val="003399"/>
                </a:solidFill>
                <a:latin typeface="Courier New"/>
                <a:ea typeface="Courier New"/>
                <a:cs typeface="Courier New"/>
                <a:sym typeface="Courier New"/>
              </a:rPr>
              <a:t>3</a:t>
            </a:r>
            <a:endParaRPr b="0" i="0" sz="1400" u="none" cap="none" strike="noStrike">
              <a:solidFill>
                <a:srgbClr val="000000"/>
              </a:solidFill>
              <a:latin typeface="Arial"/>
              <a:ea typeface="Arial"/>
              <a:cs typeface="Arial"/>
              <a:sym typeface="Arial"/>
            </a:endParaRPr>
          </a:p>
        </p:txBody>
      </p:sp>
      <p:sp>
        <p:nvSpPr>
          <p:cNvPr id="231" name="Google Shape;231;p37"/>
          <p:cNvSpPr txBox="1"/>
          <p:nvPr/>
        </p:nvSpPr>
        <p:spPr>
          <a:xfrm>
            <a:off x="8453300" y="4655375"/>
            <a:ext cx="462000" cy="342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800"/>
              <a:buFont typeface="Arial"/>
              <a:buNone/>
            </a:pPr>
            <a:fld id="{00000000-1234-1234-1234-123412341234}" type="slidenum">
              <a:rPr b="1" i="0" lang="en-US" sz="1800" u="none" cap="none" strike="noStrike">
                <a:solidFill>
                  <a:schemeClr val="dk1"/>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232" name="Google Shape;232;p3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8"/>
          <p:cNvSpPr txBox="1"/>
          <p:nvPr>
            <p:ph type="title"/>
          </p:nvPr>
        </p:nvSpPr>
        <p:spPr>
          <a:xfrm>
            <a:off x="0" y="463950"/>
            <a:ext cx="8686800" cy="4704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Math.ceil() and Math.floor()</a:t>
            </a:r>
            <a:endParaRPr/>
          </a:p>
        </p:txBody>
      </p:sp>
      <p:sp>
        <p:nvSpPr>
          <p:cNvPr id="239" name="Google Shape;239;p38"/>
          <p:cNvSpPr txBox="1"/>
          <p:nvPr>
            <p:ph idx="1" type="body"/>
          </p:nvPr>
        </p:nvSpPr>
        <p:spPr>
          <a:xfrm>
            <a:off x="1473650" y="1026000"/>
            <a:ext cx="4798800" cy="3615900"/>
          </a:xfrm>
          <a:prstGeom prst="rect">
            <a:avLst/>
          </a:prstGeom>
        </p:spPr>
        <p:txBody>
          <a:bodyPr anchorCtr="0" anchor="t" bIns="45700" lIns="91425" spcFirstLastPara="1" rIns="91425" wrap="square" tIns="45700">
            <a:normAutofit fontScale="92500" lnSpcReduction="20000"/>
          </a:bodyPr>
          <a:lstStyle/>
          <a:p>
            <a:pPr indent="-334327" lvl="0" marL="457200" rtl="0" algn="l">
              <a:spcBef>
                <a:spcPts val="360"/>
              </a:spcBef>
              <a:spcAft>
                <a:spcPts val="0"/>
              </a:spcAft>
              <a:buSzPct val="56250"/>
              <a:buChar char="●"/>
            </a:pPr>
            <a:r>
              <a:rPr lang="en-US"/>
              <a:t>Imagine a room</a:t>
            </a:r>
            <a:endParaRPr/>
          </a:p>
          <a:p>
            <a:pPr indent="-334327" lvl="1" marL="914400" rtl="0" algn="l">
              <a:spcBef>
                <a:spcPts val="0"/>
              </a:spcBef>
              <a:spcAft>
                <a:spcPts val="0"/>
              </a:spcAft>
              <a:buSzPct val="64285"/>
              <a:buChar char="○"/>
            </a:pPr>
            <a:r>
              <a:rPr lang="en-US"/>
              <a:t>ceiling</a:t>
            </a:r>
            <a:endParaRPr/>
          </a:p>
          <a:p>
            <a:pPr indent="-334327" lvl="1" marL="914400" rtl="0" algn="l">
              <a:spcBef>
                <a:spcPts val="0"/>
              </a:spcBef>
              <a:spcAft>
                <a:spcPts val="0"/>
              </a:spcAft>
              <a:buSzPct val="64285"/>
              <a:buChar char="○"/>
            </a:pPr>
            <a:r>
              <a:rPr lang="en-US"/>
              <a:t>floor</a:t>
            </a:r>
            <a:endParaRPr/>
          </a:p>
          <a:p>
            <a:pPr indent="-334327" lvl="0" marL="457200" rtl="0" algn="l">
              <a:spcBef>
                <a:spcPts val="0"/>
              </a:spcBef>
              <a:spcAft>
                <a:spcPts val="0"/>
              </a:spcAft>
              <a:buSzPct val="56250"/>
              <a:buChar char="●"/>
            </a:pPr>
            <a:r>
              <a:rPr lang="en-US"/>
              <a:t>For a double number</a:t>
            </a:r>
            <a:endParaRPr/>
          </a:p>
          <a:p>
            <a:pPr indent="-334327" lvl="1" marL="914400" rtl="0" algn="l">
              <a:spcBef>
                <a:spcPts val="0"/>
              </a:spcBef>
              <a:spcAft>
                <a:spcPts val="0"/>
              </a:spcAft>
              <a:buSzPct val="64285"/>
              <a:buChar char="○"/>
            </a:pPr>
            <a:r>
              <a:rPr lang="en-US"/>
              <a:t>ceiling is the closest integer greater in value</a:t>
            </a:r>
            <a:endParaRPr/>
          </a:p>
          <a:p>
            <a:pPr indent="-334327" lvl="1" marL="914400" rtl="0" algn="l">
              <a:spcBef>
                <a:spcPts val="0"/>
              </a:spcBef>
              <a:spcAft>
                <a:spcPts val="0"/>
              </a:spcAft>
              <a:buSzPct val="64285"/>
              <a:buChar char="○"/>
            </a:pPr>
            <a:r>
              <a:rPr lang="en-US"/>
              <a:t>floor is the closest integer less in value</a:t>
            </a:r>
            <a:endParaRPr/>
          </a:p>
          <a:p>
            <a:pPr indent="-334327" lvl="0" marL="457200" rtl="0" algn="l">
              <a:spcBef>
                <a:spcPts val="0"/>
              </a:spcBef>
              <a:spcAft>
                <a:spcPts val="0"/>
              </a:spcAft>
              <a:buSzPct val="56250"/>
              <a:buChar char="●"/>
            </a:pPr>
            <a:r>
              <a:rPr lang="en-US"/>
              <a:t>Watch out for negative values</a:t>
            </a:r>
            <a:endParaRPr/>
          </a:p>
        </p:txBody>
      </p:sp>
      <p:sp>
        <p:nvSpPr>
          <p:cNvPr id="240" name="Google Shape;240;p3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pic>
        <p:nvPicPr>
          <p:cNvPr id="241" name="Google Shape;241;p38"/>
          <p:cNvPicPr preferRelativeResize="0"/>
          <p:nvPr/>
        </p:nvPicPr>
        <p:blipFill>
          <a:blip r:embed="rId3">
            <a:alphaModFix/>
          </a:blip>
          <a:stretch>
            <a:fillRect/>
          </a:stretch>
        </p:blipFill>
        <p:spPr>
          <a:xfrm>
            <a:off x="8221900" y="463950"/>
            <a:ext cx="746575" cy="4690701"/>
          </a:xfrm>
          <a:prstGeom prst="rect">
            <a:avLst/>
          </a:prstGeom>
          <a:noFill/>
          <a:ln>
            <a:noFill/>
          </a:ln>
        </p:spPr>
      </p:pic>
      <p:pic>
        <p:nvPicPr>
          <p:cNvPr id="242" name="Google Shape;242;p38"/>
          <p:cNvPicPr preferRelativeResize="0"/>
          <p:nvPr/>
        </p:nvPicPr>
        <p:blipFill rotWithShape="1">
          <a:blip r:embed="rId4">
            <a:alphaModFix/>
          </a:blip>
          <a:srcRect b="0" l="21453" r="34753" t="0"/>
          <a:stretch/>
        </p:blipFill>
        <p:spPr>
          <a:xfrm>
            <a:off x="194550" y="1504950"/>
            <a:ext cx="934375" cy="2133600"/>
          </a:xfrm>
          <a:prstGeom prst="rect">
            <a:avLst/>
          </a:prstGeom>
          <a:noFill/>
          <a:ln>
            <a:noFill/>
          </a:ln>
        </p:spPr>
      </p:pic>
      <p:cxnSp>
        <p:nvCxnSpPr>
          <p:cNvPr id="243" name="Google Shape;243;p38"/>
          <p:cNvCxnSpPr/>
          <p:nvPr/>
        </p:nvCxnSpPr>
        <p:spPr>
          <a:xfrm rot="10800000">
            <a:off x="1110825" y="1577675"/>
            <a:ext cx="1034100" cy="81600"/>
          </a:xfrm>
          <a:prstGeom prst="straightConnector1">
            <a:avLst/>
          </a:prstGeom>
          <a:noFill/>
          <a:ln cap="flat" cmpd="sng" w="28575">
            <a:solidFill>
              <a:schemeClr val="dk2"/>
            </a:solidFill>
            <a:prstDash val="solid"/>
            <a:round/>
            <a:headEnd len="med" w="med" type="none"/>
            <a:tailEnd len="med" w="med" type="triangle"/>
          </a:ln>
        </p:spPr>
      </p:cxnSp>
      <p:cxnSp>
        <p:nvCxnSpPr>
          <p:cNvPr id="244" name="Google Shape;244;p38"/>
          <p:cNvCxnSpPr/>
          <p:nvPr/>
        </p:nvCxnSpPr>
        <p:spPr>
          <a:xfrm flipH="1">
            <a:off x="1092525" y="2013050"/>
            <a:ext cx="1052400" cy="1342500"/>
          </a:xfrm>
          <a:prstGeom prst="straightConnector1">
            <a:avLst/>
          </a:prstGeom>
          <a:noFill/>
          <a:ln cap="flat" cmpd="sng" w="28575">
            <a:solidFill>
              <a:schemeClr val="dk2"/>
            </a:solidFill>
            <a:prstDash val="solid"/>
            <a:round/>
            <a:headEnd len="med" w="med" type="none"/>
            <a:tailEnd len="med" w="med" type="triangle"/>
          </a:ln>
        </p:spPr>
      </p:cxnSp>
      <p:sp>
        <p:nvSpPr>
          <p:cNvPr id="245" name="Google Shape;245;p38"/>
          <p:cNvSpPr txBox="1"/>
          <p:nvPr/>
        </p:nvSpPr>
        <p:spPr>
          <a:xfrm>
            <a:off x="6209000" y="538800"/>
            <a:ext cx="1949400" cy="45903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US">
                <a:latin typeface="Courier New"/>
                <a:ea typeface="Courier New"/>
                <a:cs typeface="Courier New"/>
                <a:sym typeface="Courier New"/>
              </a:rPr>
              <a:t>Math.ceil(5.1)</a:t>
            </a:r>
            <a:endParaRPr>
              <a:latin typeface="Courier New"/>
              <a:ea typeface="Courier New"/>
              <a:cs typeface="Courier New"/>
              <a:sym typeface="Courier New"/>
            </a:endParaRPr>
          </a:p>
          <a:p>
            <a:pPr indent="0" lvl="0" marL="0" rtl="0" algn="r">
              <a:spcBef>
                <a:spcPts val="0"/>
              </a:spcBef>
              <a:spcAft>
                <a:spcPts val="0"/>
              </a:spcAft>
              <a:buNone/>
            </a:pPr>
            <a:r>
              <a:rPr lang="en-US">
                <a:latin typeface="Courier New"/>
                <a:ea typeface="Courier New"/>
                <a:cs typeface="Courier New"/>
                <a:sym typeface="Courier New"/>
              </a:rPr>
              <a:t>Math.floor(5.7)</a:t>
            </a:r>
            <a:endParaRPr>
              <a:latin typeface="Courier New"/>
              <a:ea typeface="Courier New"/>
              <a:cs typeface="Courier New"/>
              <a:sym typeface="Courier New"/>
            </a:endParaRPr>
          </a:p>
          <a:p>
            <a:pPr indent="0" lvl="0" marL="0" rtl="0" algn="r">
              <a:spcBef>
                <a:spcPts val="0"/>
              </a:spcBef>
              <a:spcAft>
                <a:spcPts val="0"/>
              </a:spcAft>
              <a:buNone/>
            </a:pPr>
            <a:r>
              <a:t/>
            </a:r>
            <a:endParaRPr>
              <a:latin typeface="Courier New"/>
              <a:ea typeface="Courier New"/>
              <a:cs typeface="Courier New"/>
              <a:sym typeface="Courier New"/>
            </a:endParaRPr>
          </a:p>
          <a:p>
            <a:pPr indent="0" lvl="0" marL="0" rtl="0" algn="r">
              <a:spcBef>
                <a:spcPts val="0"/>
              </a:spcBef>
              <a:spcAft>
                <a:spcPts val="0"/>
              </a:spcAft>
              <a:buNone/>
            </a:pPr>
            <a:r>
              <a:t/>
            </a:r>
            <a:endParaRPr>
              <a:latin typeface="Courier New"/>
              <a:ea typeface="Courier New"/>
              <a:cs typeface="Courier New"/>
              <a:sym typeface="Courier New"/>
            </a:endParaRPr>
          </a:p>
          <a:p>
            <a:pPr indent="0" lvl="0" marL="0" rtl="0" algn="r">
              <a:spcBef>
                <a:spcPts val="0"/>
              </a:spcBef>
              <a:spcAft>
                <a:spcPts val="0"/>
              </a:spcAft>
              <a:buNone/>
            </a:pPr>
            <a:r>
              <a:t/>
            </a:r>
            <a:endParaRPr>
              <a:latin typeface="Courier New"/>
              <a:ea typeface="Courier New"/>
              <a:cs typeface="Courier New"/>
              <a:sym typeface="Courier New"/>
            </a:endParaRPr>
          </a:p>
          <a:p>
            <a:pPr indent="0" lvl="0" marL="0" rtl="0" algn="r">
              <a:spcBef>
                <a:spcPts val="0"/>
              </a:spcBef>
              <a:spcAft>
                <a:spcPts val="0"/>
              </a:spcAft>
              <a:buNone/>
            </a:pPr>
            <a:r>
              <a:t/>
            </a:r>
            <a:endParaRPr>
              <a:latin typeface="Courier New"/>
              <a:ea typeface="Courier New"/>
              <a:cs typeface="Courier New"/>
              <a:sym typeface="Courier New"/>
            </a:endParaRPr>
          </a:p>
          <a:p>
            <a:pPr indent="0" lvl="0" marL="0" rtl="0" algn="r">
              <a:spcBef>
                <a:spcPts val="0"/>
              </a:spcBef>
              <a:spcAft>
                <a:spcPts val="0"/>
              </a:spcAft>
              <a:buNone/>
            </a:pPr>
            <a:r>
              <a:t/>
            </a:r>
            <a:endParaRPr>
              <a:latin typeface="Courier New"/>
              <a:ea typeface="Courier New"/>
              <a:cs typeface="Courier New"/>
              <a:sym typeface="Courier New"/>
            </a:endParaRPr>
          </a:p>
          <a:p>
            <a:pPr indent="0" lvl="0" marL="0" rtl="0" algn="r">
              <a:spcBef>
                <a:spcPts val="0"/>
              </a:spcBef>
              <a:spcAft>
                <a:spcPts val="0"/>
              </a:spcAft>
              <a:buNone/>
            </a:pPr>
            <a:r>
              <a:t/>
            </a:r>
            <a:endParaRPr>
              <a:latin typeface="Courier New"/>
              <a:ea typeface="Courier New"/>
              <a:cs typeface="Courier New"/>
              <a:sym typeface="Courier New"/>
            </a:endParaRPr>
          </a:p>
          <a:p>
            <a:pPr indent="0" lvl="0" marL="0" rtl="0" algn="r">
              <a:spcBef>
                <a:spcPts val="0"/>
              </a:spcBef>
              <a:spcAft>
                <a:spcPts val="0"/>
              </a:spcAft>
              <a:buNone/>
            </a:pPr>
            <a:r>
              <a:t/>
            </a:r>
            <a:endParaRPr>
              <a:latin typeface="Courier New"/>
              <a:ea typeface="Courier New"/>
              <a:cs typeface="Courier New"/>
              <a:sym typeface="Courier New"/>
            </a:endParaRPr>
          </a:p>
          <a:p>
            <a:pPr indent="0" lvl="0" marL="0" rtl="0" algn="r">
              <a:spcBef>
                <a:spcPts val="0"/>
              </a:spcBef>
              <a:spcAft>
                <a:spcPts val="0"/>
              </a:spcAft>
              <a:buNone/>
            </a:pPr>
            <a:r>
              <a:t/>
            </a:r>
            <a:endParaRPr>
              <a:latin typeface="Courier New"/>
              <a:ea typeface="Courier New"/>
              <a:cs typeface="Courier New"/>
              <a:sym typeface="Courier New"/>
            </a:endParaRPr>
          </a:p>
          <a:p>
            <a:pPr indent="0" lvl="0" marL="0" rtl="0" algn="r">
              <a:spcBef>
                <a:spcPts val="0"/>
              </a:spcBef>
              <a:spcAft>
                <a:spcPts val="0"/>
              </a:spcAft>
              <a:buNone/>
            </a:pPr>
            <a:r>
              <a:t/>
            </a:r>
            <a:endParaRPr>
              <a:latin typeface="Courier New"/>
              <a:ea typeface="Courier New"/>
              <a:cs typeface="Courier New"/>
              <a:sym typeface="Courier New"/>
            </a:endParaRPr>
          </a:p>
          <a:p>
            <a:pPr indent="0" lvl="0" marL="0" rtl="0" algn="r">
              <a:spcBef>
                <a:spcPts val="0"/>
              </a:spcBef>
              <a:spcAft>
                <a:spcPts val="0"/>
              </a:spcAft>
              <a:buNone/>
            </a:pPr>
            <a:r>
              <a:t/>
            </a:r>
            <a:endParaRPr>
              <a:latin typeface="Courier New"/>
              <a:ea typeface="Courier New"/>
              <a:cs typeface="Courier New"/>
              <a:sym typeface="Courier New"/>
            </a:endParaRPr>
          </a:p>
          <a:p>
            <a:pPr indent="0" lvl="0" marL="0" rtl="0" algn="r">
              <a:spcBef>
                <a:spcPts val="0"/>
              </a:spcBef>
              <a:spcAft>
                <a:spcPts val="0"/>
              </a:spcAft>
              <a:buNone/>
            </a:pPr>
            <a:r>
              <a:t/>
            </a:r>
            <a:endParaRPr>
              <a:latin typeface="Courier New"/>
              <a:ea typeface="Courier New"/>
              <a:cs typeface="Courier New"/>
              <a:sym typeface="Courier New"/>
            </a:endParaRPr>
          </a:p>
          <a:p>
            <a:pPr indent="0" lvl="0" marL="0" rtl="0" algn="r">
              <a:spcBef>
                <a:spcPts val="0"/>
              </a:spcBef>
              <a:spcAft>
                <a:spcPts val="0"/>
              </a:spcAft>
              <a:buNone/>
            </a:pPr>
            <a:r>
              <a:t/>
            </a:r>
            <a:endParaRPr>
              <a:latin typeface="Courier New"/>
              <a:ea typeface="Courier New"/>
              <a:cs typeface="Courier New"/>
              <a:sym typeface="Courier New"/>
            </a:endParaRPr>
          </a:p>
          <a:p>
            <a:pPr indent="0" lvl="0" marL="0" rtl="0" algn="r">
              <a:spcBef>
                <a:spcPts val="0"/>
              </a:spcBef>
              <a:spcAft>
                <a:spcPts val="0"/>
              </a:spcAft>
              <a:buNone/>
            </a:pPr>
            <a:r>
              <a:rPr lang="en-US">
                <a:latin typeface="Courier New"/>
                <a:ea typeface="Courier New"/>
                <a:cs typeface="Courier New"/>
                <a:sym typeface="Courier New"/>
              </a:rPr>
              <a:t>Math.ceil(-3.6)</a:t>
            </a:r>
            <a:endParaRPr>
              <a:latin typeface="Courier New"/>
              <a:ea typeface="Courier New"/>
              <a:cs typeface="Courier New"/>
              <a:sym typeface="Courier New"/>
            </a:endParaRPr>
          </a:p>
          <a:p>
            <a:pPr indent="0" lvl="0" marL="0" rtl="0" algn="r">
              <a:spcBef>
                <a:spcPts val="0"/>
              </a:spcBef>
              <a:spcAft>
                <a:spcPts val="0"/>
              </a:spcAft>
              <a:buNone/>
            </a:pPr>
            <a:r>
              <a:rPr lang="en-US">
                <a:latin typeface="Courier New"/>
                <a:ea typeface="Courier New"/>
                <a:cs typeface="Courier New"/>
                <a:sym typeface="Courier New"/>
              </a:rPr>
              <a:t>Math.floor(-3.1)</a:t>
            </a:r>
            <a:endParaRPr>
              <a:latin typeface="Courier New"/>
              <a:ea typeface="Courier New"/>
              <a:cs typeface="Courier New"/>
              <a:sym typeface="Courier New"/>
            </a:endParaRPr>
          </a:p>
        </p:txBody>
      </p:sp>
      <p:cxnSp>
        <p:nvCxnSpPr>
          <p:cNvPr id="246" name="Google Shape;246;p38"/>
          <p:cNvCxnSpPr/>
          <p:nvPr/>
        </p:nvCxnSpPr>
        <p:spPr>
          <a:xfrm>
            <a:off x="8104850" y="3908975"/>
            <a:ext cx="444600" cy="399300"/>
          </a:xfrm>
          <a:prstGeom prst="straightConnector1">
            <a:avLst/>
          </a:prstGeom>
          <a:noFill/>
          <a:ln cap="flat" cmpd="sng" w="28575">
            <a:solidFill>
              <a:schemeClr val="dk2"/>
            </a:solidFill>
            <a:prstDash val="solid"/>
            <a:round/>
            <a:headEnd len="med" w="med" type="none"/>
            <a:tailEnd len="med" w="med" type="triangle"/>
          </a:ln>
        </p:spPr>
      </p:cxnSp>
      <p:cxnSp>
        <p:nvCxnSpPr>
          <p:cNvPr id="247" name="Google Shape;247;p38"/>
          <p:cNvCxnSpPr/>
          <p:nvPr/>
        </p:nvCxnSpPr>
        <p:spPr>
          <a:xfrm flipH="1" rot="10800000">
            <a:off x="8041350" y="978975"/>
            <a:ext cx="498900" cy="9000"/>
          </a:xfrm>
          <a:prstGeom prst="straightConnector1">
            <a:avLst/>
          </a:prstGeom>
          <a:noFill/>
          <a:ln cap="flat" cmpd="sng" w="28575">
            <a:solidFill>
              <a:schemeClr val="dk2"/>
            </a:solidFill>
            <a:prstDash val="solid"/>
            <a:round/>
            <a:headEnd len="med" w="med" type="none"/>
            <a:tailEnd len="med" w="med" type="triangle"/>
          </a:ln>
        </p:spPr>
      </p:cxnSp>
      <p:cxnSp>
        <p:nvCxnSpPr>
          <p:cNvPr id="248" name="Google Shape;248;p38"/>
          <p:cNvCxnSpPr/>
          <p:nvPr/>
        </p:nvCxnSpPr>
        <p:spPr>
          <a:xfrm flipH="1" rot="10800000">
            <a:off x="8104850" y="634075"/>
            <a:ext cx="399300" cy="136200"/>
          </a:xfrm>
          <a:prstGeom prst="straightConnector1">
            <a:avLst/>
          </a:prstGeom>
          <a:noFill/>
          <a:ln cap="flat" cmpd="sng" w="28575">
            <a:solidFill>
              <a:schemeClr val="dk2"/>
            </a:solidFill>
            <a:prstDash val="solid"/>
            <a:round/>
            <a:headEnd len="med" w="med" type="none"/>
            <a:tailEnd len="med" w="med" type="triangle"/>
          </a:ln>
        </p:spPr>
      </p:cxnSp>
      <p:cxnSp>
        <p:nvCxnSpPr>
          <p:cNvPr id="249" name="Google Shape;249;p38"/>
          <p:cNvCxnSpPr/>
          <p:nvPr/>
        </p:nvCxnSpPr>
        <p:spPr>
          <a:xfrm>
            <a:off x="8041350" y="3734800"/>
            <a:ext cx="498900" cy="228600"/>
          </a:xfrm>
          <a:prstGeom prst="straightConnector1">
            <a:avLst/>
          </a:prstGeom>
          <a:noFill/>
          <a:ln cap="flat" cmpd="sng" w="28575">
            <a:solidFill>
              <a:schemeClr val="dk2"/>
            </a:solidFill>
            <a:prstDash val="solid"/>
            <a:round/>
            <a:headEnd len="med" w="med" type="none"/>
            <a:tailEnd len="med" w="med" type="triangl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9"/>
          <p:cNvSpPr txBox="1"/>
          <p:nvPr>
            <p:ph idx="4294967295" type="title"/>
          </p:nvPr>
        </p:nvSpPr>
        <p:spPr>
          <a:xfrm>
            <a:off x="634800" y="432150"/>
            <a:ext cx="7772400" cy="545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4400"/>
              <a:buFont typeface="Arial"/>
              <a:buNone/>
            </a:pPr>
            <a:r>
              <a:rPr lang="en-US" sz="3600">
                <a:solidFill>
                  <a:schemeClr val="dk1"/>
                </a:solidFill>
              </a:rPr>
              <a:t>Nothing Happens</a:t>
            </a:r>
            <a:endParaRPr sz="3600">
              <a:solidFill>
                <a:schemeClr val="dk1"/>
              </a:solidFill>
            </a:endParaRPr>
          </a:p>
        </p:txBody>
      </p:sp>
      <p:sp>
        <p:nvSpPr>
          <p:cNvPr id="255" name="Google Shape;255;p39"/>
          <p:cNvSpPr txBox="1"/>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800"/>
              <a:buFont typeface="Arial"/>
              <a:buNone/>
            </a:pPr>
            <a:fld id="{00000000-1234-1234-1234-123412341234}" type="slidenum">
              <a:rPr b="1" i="0" lang="en-US" sz="1800" u="none" cap="none" strike="noStrike">
                <a:solidFill>
                  <a:schemeClr val="dk1"/>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pic>
        <p:nvPicPr>
          <p:cNvPr id="256" name="Google Shape;256;p39"/>
          <p:cNvPicPr preferRelativeResize="0"/>
          <p:nvPr/>
        </p:nvPicPr>
        <p:blipFill rotWithShape="1">
          <a:blip r:embed="rId3">
            <a:alphaModFix/>
          </a:blip>
          <a:srcRect b="0" l="0" r="0" t="0"/>
          <a:stretch/>
        </p:blipFill>
        <p:spPr>
          <a:xfrm>
            <a:off x="344575" y="1126338"/>
            <a:ext cx="4891926" cy="3782424"/>
          </a:xfrm>
          <a:prstGeom prst="rect">
            <a:avLst/>
          </a:prstGeom>
          <a:noFill/>
          <a:ln cap="flat" cmpd="sng" w="19050">
            <a:solidFill>
              <a:schemeClr val="dk2"/>
            </a:solidFill>
            <a:prstDash val="solid"/>
            <a:round/>
            <a:headEnd len="sm" w="sm" type="none"/>
            <a:tailEnd len="sm" w="sm" type="none"/>
          </a:ln>
        </p:spPr>
      </p:pic>
      <p:sp>
        <p:nvSpPr>
          <p:cNvPr id="257" name="Google Shape;257;p39"/>
          <p:cNvSpPr txBox="1"/>
          <p:nvPr/>
        </p:nvSpPr>
        <p:spPr>
          <a:xfrm>
            <a:off x="2026000" y="1509875"/>
            <a:ext cx="4437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58" name="Google Shape;258;p39"/>
          <p:cNvSpPr/>
          <p:nvPr/>
        </p:nvSpPr>
        <p:spPr>
          <a:xfrm>
            <a:off x="1679350" y="1725575"/>
            <a:ext cx="1132500" cy="1032300"/>
          </a:xfrm>
          <a:prstGeom prst="mathMultiply">
            <a:avLst>
              <a:gd fmla="val 23520" name="adj1"/>
            </a:avLst>
          </a:prstGeom>
          <a:solidFill>
            <a:srgbClr val="00339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39"/>
          <p:cNvSpPr txBox="1"/>
          <p:nvPr/>
        </p:nvSpPr>
        <p:spPr>
          <a:xfrm>
            <a:off x="2649975" y="1941850"/>
            <a:ext cx="654900" cy="7080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400"/>
              <a:buFont typeface="Arial"/>
              <a:buNone/>
            </a:pPr>
            <a:r>
              <a:rPr b="1" i="0" lang="en-US" sz="3400" u="none" cap="none" strike="noStrike">
                <a:solidFill>
                  <a:srgbClr val="000000"/>
                </a:solidFill>
                <a:latin typeface="Calibri"/>
                <a:ea typeface="Calibri"/>
                <a:cs typeface="Calibri"/>
                <a:sym typeface="Calibri"/>
              </a:rPr>
              <a:t>81</a:t>
            </a:r>
            <a:endParaRPr b="1" i="0" sz="3400" u="none" cap="none" strike="noStrike">
              <a:solidFill>
                <a:srgbClr val="000000"/>
              </a:solidFill>
              <a:latin typeface="Calibri"/>
              <a:ea typeface="Calibri"/>
              <a:cs typeface="Calibri"/>
              <a:sym typeface="Calibri"/>
            </a:endParaRPr>
          </a:p>
        </p:txBody>
      </p:sp>
      <p:sp>
        <p:nvSpPr>
          <p:cNvPr id="260" name="Google Shape;260;p39"/>
          <p:cNvSpPr txBox="1"/>
          <p:nvPr>
            <p:ph idx="4294967295" type="body"/>
          </p:nvPr>
        </p:nvSpPr>
        <p:spPr>
          <a:xfrm>
            <a:off x="5461750" y="1771650"/>
            <a:ext cx="3225000" cy="29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3200"/>
              <a:buNone/>
            </a:pPr>
            <a:r>
              <a:rPr lang="en-US"/>
              <a:t>The number 81 is lost in space.</a:t>
            </a:r>
            <a:endParaRPr/>
          </a:p>
          <a:p>
            <a:pPr indent="-139700" lvl="0" marL="342900" rtl="0" algn="l">
              <a:lnSpc>
                <a:spcPct val="100000"/>
              </a:lnSpc>
              <a:spcBef>
                <a:spcPts val="640"/>
              </a:spcBef>
              <a:spcAft>
                <a:spcPts val="0"/>
              </a:spcAft>
              <a:buClr>
                <a:srgbClr val="3F3F3F"/>
              </a:buClr>
              <a:buSzPts val="3200"/>
              <a:buNone/>
            </a:pPr>
            <a:r>
              <a:t/>
            </a:r>
            <a:endParaRPr/>
          </a:p>
          <a:p>
            <a:pPr indent="-139700" lvl="0" marL="342900" rtl="0" algn="l">
              <a:lnSpc>
                <a:spcPct val="100000"/>
              </a:lnSpc>
              <a:spcBef>
                <a:spcPts val="640"/>
              </a:spcBef>
              <a:spcAft>
                <a:spcPts val="0"/>
              </a:spcAft>
              <a:buClr>
                <a:srgbClr val="3F3F3F"/>
              </a:buClr>
              <a:buSzPts val="32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1000"/>
                                        <p:tgtEl>
                                          <p:spTgt spid="258"/>
                                        </p:tgtEl>
                                      </p:cBhvr>
                                    </p:animEffect>
                                  </p:childTnLst>
                                </p:cTn>
                              </p:par>
                              <p:par>
                                <p:cTn fill="hold" nodeType="with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1000"/>
                                        <p:tgtEl>
                                          <p:spTgt spid="259"/>
                                        </p:tgtEl>
                                      </p:cBhvr>
                                    </p:animEffect>
                                  </p:childTnLst>
                                </p:cTn>
                              </p:par>
                              <p:par>
                                <p:cTn fill="hold" nodeType="with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1000"/>
                                        <p:tgtEl>
                                          <p:spTgt spid="2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40"/>
          <p:cNvSpPr txBox="1"/>
          <p:nvPr>
            <p:ph idx="1" type="body"/>
          </p:nvPr>
        </p:nvSpPr>
        <p:spPr>
          <a:xfrm>
            <a:off x="2379475" y="1738275"/>
            <a:ext cx="6307200" cy="29478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rPr lang="en-US"/>
              <a:t>demo2()</a:t>
            </a:r>
            <a:endParaRPr/>
          </a:p>
          <a:p>
            <a:pPr indent="0" lvl="0" marL="0" rtl="0" algn="l">
              <a:spcBef>
                <a:spcPts val="360"/>
              </a:spcBef>
              <a:spcAft>
                <a:spcPts val="0"/>
              </a:spcAft>
              <a:buNone/>
            </a:pPr>
            <a:r>
              <a:rPr lang="en-US"/>
              <a:t>// handle the return</a:t>
            </a:r>
            <a:endParaRPr/>
          </a:p>
          <a:p>
            <a:pPr indent="0" lvl="0" marL="0" rtl="0" algn="l">
              <a:spcBef>
                <a:spcPts val="360"/>
              </a:spcBef>
              <a:spcAft>
                <a:spcPts val="0"/>
              </a:spcAft>
              <a:buNone/>
            </a:pPr>
            <a:r>
              <a:rPr lang="en-US"/>
              <a:t>// common errors</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p:txBody>
      </p:sp>
      <p:sp>
        <p:nvSpPr>
          <p:cNvPr id="267" name="Google Shape;267;p4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268" name="Google Shape;268;p40"/>
          <p:cNvSpPr/>
          <p:nvPr/>
        </p:nvSpPr>
        <p:spPr>
          <a:xfrm>
            <a:off x="426575" y="1738275"/>
            <a:ext cx="1457100" cy="1362600"/>
          </a:xfrm>
          <a:prstGeom prst="ellipse">
            <a:avLst/>
          </a:prstGeom>
          <a:solidFill>
            <a:srgbClr val="1F497D"/>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800">
                <a:solidFill>
                  <a:srgbClr val="FFFFFF"/>
                </a:solidFill>
              </a:rPr>
              <a:t>Demo</a:t>
            </a:r>
            <a:endParaRPr b="1" sz="1800">
              <a:solidFill>
                <a:srgbClr val="FFFF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4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b="0" lang="en-US" sz="1300">
                <a:solidFill>
                  <a:srgbClr val="3F3F3F"/>
                </a:solidFill>
                <a:latin typeface="Calibri"/>
                <a:ea typeface="Calibri"/>
                <a:cs typeface="Calibri"/>
                <a:sym typeface="Calibri"/>
              </a:rPr>
              <a:t>‹#›</a:t>
            </a:fld>
            <a:endParaRPr b="0" sz="1300">
              <a:solidFill>
                <a:srgbClr val="3F3F3F"/>
              </a:solidFill>
              <a:latin typeface="Calibri"/>
              <a:ea typeface="Calibri"/>
              <a:cs typeface="Calibri"/>
              <a:sym typeface="Calibri"/>
            </a:endParaRPr>
          </a:p>
        </p:txBody>
      </p:sp>
      <p:sp>
        <p:nvSpPr>
          <p:cNvPr id="275" name="Google Shape;275;p41"/>
          <p:cNvSpPr txBox="1"/>
          <p:nvPr>
            <p:ph type="title"/>
          </p:nvPr>
        </p:nvSpPr>
        <p:spPr>
          <a:xfrm>
            <a:off x="457200" y="463951"/>
            <a:ext cx="8229600" cy="4704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Execution</a:t>
            </a:r>
            <a:r>
              <a:rPr lang="en-US"/>
              <a:t> and Return Value</a:t>
            </a:r>
            <a:endParaRPr/>
          </a:p>
        </p:txBody>
      </p:sp>
      <p:sp>
        <p:nvSpPr>
          <p:cNvPr id="276" name="Google Shape;276;p41"/>
          <p:cNvSpPr txBox="1"/>
          <p:nvPr>
            <p:ph idx="1" type="body"/>
          </p:nvPr>
        </p:nvSpPr>
        <p:spPr>
          <a:xfrm>
            <a:off x="485275" y="1800575"/>
            <a:ext cx="8229600" cy="2885700"/>
          </a:xfrm>
          <a:prstGeom prst="rect">
            <a:avLst/>
          </a:prstGeom>
        </p:spPr>
        <p:txBody>
          <a:bodyPr anchorCtr="0" anchor="t" bIns="45700" lIns="91425" spcFirstLastPara="1" rIns="91425" wrap="square" tIns="45700">
            <a:normAutofit lnSpcReduction="10000"/>
          </a:bodyPr>
          <a:lstStyle/>
          <a:p>
            <a:pPr indent="-342900" lvl="0" marL="457200" rtl="0" algn="l">
              <a:spcBef>
                <a:spcPts val="360"/>
              </a:spcBef>
              <a:spcAft>
                <a:spcPts val="0"/>
              </a:spcAft>
              <a:buSzPts val="1800"/>
              <a:buAutoNum type="arabicPeriod"/>
            </a:pPr>
            <a:r>
              <a:rPr lang="en-US"/>
              <a:t>Evaluate right side of equals first. </a:t>
            </a:r>
            <a:endParaRPr/>
          </a:p>
          <a:p>
            <a:pPr indent="-342900" lvl="0" marL="457200" rtl="0" algn="l">
              <a:spcBef>
                <a:spcPts val="0"/>
              </a:spcBef>
              <a:spcAft>
                <a:spcPts val="0"/>
              </a:spcAft>
              <a:buSzPts val="1800"/>
              <a:buAutoNum type="arabicPeriod"/>
            </a:pPr>
            <a:r>
              <a:rPr lang="en-US"/>
              <a:t>Calls Math.pow() method with parameters.</a:t>
            </a:r>
            <a:endParaRPr/>
          </a:p>
          <a:p>
            <a:pPr indent="-342900" lvl="0" marL="457200" rtl="0" algn="l">
              <a:spcBef>
                <a:spcPts val="0"/>
              </a:spcBef>
              <a:spcAft>
                <a:spcPts val="0"/>
              </a:spcAft>
              <a:buSzPts val="1800"/>
              <a:buAutoNum type="arabicPeriod"/>
            </a:pPr>
            <a:r>
              <a:rPr lang="en-US"/>
              <a:t>At end of Math.pow(), code “returns” 32 and method call is “replaced” with 32.</a:t>
            </a:r>
            <a:endParaRPr/>
          </a:p>
          <a:p>
            <a:pPr indent="-342900" lvl="0" marL="457200" rtl="0" algn="l">
              <a:spcBef>
                <a:spcPts val="0"/>
              </a:spcBef>
              <a:spcAft>
                <a:spcPts val="0"/>
              </a:spcAft>
              <a:buSzPts val="1800"/>
              <a:buAutoNum type="arabicPeriod"/>
            </a:pPr>
            <a:r>
              <a:rPr lang="en-US"/>
              <a:t>The return value needs to be assigned or used right away.</a:t>
            </a:r>
            <a:endParaRPr/>
          </a:p>
        </p:txBody>
      </p:sp>
      <p:pic>
        <p:nvPicPr>
          <p:cNvPr id="277" name="Google Shape;277;p41"/>
          <p:cNvPicPr preferRelativeResize="0"/>
          <p:nvPr/>
        </p:nvPicPr>
        <p:blipFill rotWithShape="1">
          <a:blip r:embed="rId3">
            <a:alphaModFix/>
          </a:blip>
          <a:srcRect b="0" l="0" r="0" t="16324"/>
          <a:stretch/>
        </p:blipFill>
        <p:spPr>
          <a:xfrm>
            <a:off x="1345300" y="1406975"/>
            <a:ext cx="6370650" cy="393600"/>
          </a:xfrm>
          <a:prstGeom prst="rect">
            <a:avLst/>
          </a:prstGeom>
          <a:noFill/>
          <a:ln>
            <a:noFill/>
          </a:ln>
        </p:spPr>
      </p:pic>
      <p:sp>
        <p:nvSpPr>
          <p:cNvPr id="278" name="Google Shape;278;p41"/>
          <p:cNvSpPr/>
          <p:nvPr/>
        </p:nvSpPr>
        <p:spPr>
          <a:xfrm>
            <a:off x="4581400" y="1526925"/>
            <a:ext cx="3249000" cy="70200"/>
          </a:xfrm>
          <a:prstGeom prst="rect">
            <a:avLst/>
          </a:prstGeom>
          <a:solidFill>
            <a:srgbClr val="0B5394"/>
          </a:solid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79" name="Google Shape;279;p41"/>
          <p:cNvSpPr txBox="1"/>
          <p:nvPr/>
        </p:nvSpPr>
        <p:spPr>
          <a:xfrm>
            <a:off x="5774325" y="934350"/>
            <a:ext cx="1038600" cy="32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200">
                <a:solidFill>
                  <a:srgbClr val="3F3F3F"/>
                </a:solidFill>
                <a:latin typeface="Calibri"/>
                <a:ea typeface="Calibri"/>
                <a:cs typeface="Calibri"/>
                <a:sym typeface="Calibri"/>
              </a:rPr>
              <a:t>32.0</a:t>
            </a:r>
            <a:endParaRPr sz="3200">
              <a:solidFill>
                <a:srgbClr val="3F3F3F"/>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42"/>
          <p:cNvSpPr txBox="1"/>
          <p:nvPr>
            <p:ph idx="4294967295" type="title"/>
          </p:nvPr>
        </p:nvSpPr>
        <p:spPr>
          <a:xfrm>
            <a:off x="173025" y="432150"/>
            <a:ext cx="8832900" cy="545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4400"/>
              <a:buFont typeface="Arial"/>
              <a:buNone/>
            </a:pPr>
            <a:r>
              <a:rPr lang="en-US" sz="3600">
                <a:solidFill>
                  <a:schemeClr val="dk1"/>
                </a:solidFill>
              </a:rPr>
              <a:t>Math Methods use Return Values (EX1)</a:t>
            </a:r>
            <a:endParaRPr sz="3600">
              <a:solidFill>
                <a:schemeClr val="dk1"/>
              </a:solidFill>
            </a:endParaRPr>
          </a:p>
        </p:txBody>
      </p:sp>
      <p:sp>
        <p:nvSpPr>
          <p:cNvPr id="285" name="Google Shape;285;p42"/>
          <p:cNvSpPr txBox="1"/>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800"/>
              <a:buFont typeface="Arial"/>
              <a:buNone/>
            </a:pPr>
            <a:fld id="{00000000-1234-1234-1234-123412341234}" type="slidenum">
              <a:rPr b="1" i="0" lang="en-US" sz="1800" u="none" cap="none" strike="noStrike">
                <a:solidFill>
                  <a:schemeClr val="dk1"/>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286" name="Google Shape;286;p42"/>
          <p:cNvSpPr txBox="1"/>
          <p:nvPr/>
        </p:nvSpPr>
        <p:spPr>
          <a:xfrm>
            <a:off x="2026000" y="1509875"/>
            <a:ext cx="4437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pic>
        <p:nvPicPr>
          <p:cNvPr id="287" name="Google Shape;287;p42"/>
          <p:cNvPicPr preferRelativeResize="0"/>
          <p:nvPr/>
        </p:nvPicPr>
        <p:blipFill rotWithShape="1">
          <a:blip r:embed="rId3">
            <a:alphaModFix/>
          </a:blip>
          <a:srcRect b="0" l="0" r="0" t="0"/>
          <a:stretch/>
        </p:blipFill>
        <p:spPr>
          <a:xfrm>
            <a:off x="173025" y="1268700"/>
            <a:ext cx="5889799" cy="3555874"/>
          </a:xfrm>
          <a:prstGeom prst="rect">
            <a:avLst/>
          </a:prstGeom>
          <a:noFill/>
          <a:ln>
            <a:noFill/>
          </a:ln>
        </p:spPr>
      </p:pic>
      <p:sp>
        <p:nvSpPr>
          <p:cNvPr id="288" name="Google Shape;288;p42"/>
          <p:cNvSpPr txBox="1"/>
          <p:nvPr>
            <p:ph idx="4294967295" type="body"/>
          </p:nvPr>
        </p:nvSpPr>
        <p:spPr>
          <a:xfrm>
            <a:off x="6509250" y="1706825"/>
            <a:ext cx="2450100" cy="29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3200"/>
              <a:buNone/>
            </a:pPr>
            <a:r>
              <a:rPr lang="en-US"/>
              <a:t>Need to use or assign the value right away.</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43"/>
          <p:cNvSpPr txBox="1"/>
          <p:nvPr>
            <p:ph idx="1" type="body"/>
          </p:nvPr>
        </p:nvSpPr>
        <p:spPr>
          <a:xfrm>
            <a:off x="2379475" y="1738275"/>
            <a:ext cx="6307200" cy="29478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rPr lang="en-US"/>
              <a:t>demo3()</a:t>
            </a:r>
            <a:endParaRPr/>
          </a:p>
          <a:p>
            <a:pPr indent="0" lvl="0" marL="0" rtl="0" algn="l">
              <a:spcBef>
                <a:spcPts val="360"/>
              </a:spcBef>
              <a:spcAft>
                <a:spcPts val="0"/>
              </a:spcAft>
              <a:buNone/>
            </a:pPr>
            <a:r>
              <a:rPr lang="en-US"/>
              <a:t>// fix errors</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p:txBody>
      </p:sp>
      <p:sp>
        <p:nvSpPr>
          <p:cNvPr id="295" name="Google Shape;295;p4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296" name="Google Shape;296;p43"/>
          <p:cNvSpPr/>
          <p:nvPr/>
        </p:nvSpPr>
        <p:spPr>
          <a:xfrm>
            <a:off x="426575" y="1738275"/>
            <a:ext cx="1457100" cy="1362600"/>
          </a:xfrm>
          <a:prstGeom prst="ellipse">
            <a:avLst/>
          </a:prstGeom>
          <a:solidFill>
            <a:srgbClr val="1F497D"/>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800">
                <a:solidFill>
                  <a:srgbClr val="FFFFFF"/>
                </a:solidFill>
              </a:rPr>
              <a:t>Demo</a:t>
            </a:r>
            <a:endParaRPr b="1" sz="1800">
              <a:solidFill>
                <a:srgbClr val="FFFF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44"/>
          <p:cNvSpPr txBox="1"/>
          <p:nvPr>
            <p:ph idx="1" type="body"/>
          </p:nvPr>
        </p:nvSpPr>
        <p:spPr>
          <a:xfrm>
            <a:off x="2529600" y="1730500"/>
            <a:ext cx="6107700" cy="2914800"/>
          </a:xfrm>
          <a:prstGeom prst="rect">
            <a:avLst/>
          </a:prstGeom>
        </p:spPr>
        <p:txBody>
          <a:bodyPr anchorCtr="0" anchor="t" bIns="45700" lIns="91425" spcFirstLastPara="1" rIns="91425" wrap="square" tIns="45700">
            <a:normAutofit/>
          </a:bodyPr>
          <a:lstStyle/>
          <a:p>
            <a:pPr indent="0" lvl="0" marL="0" rtl="0" algn="ctr">
              <a:spcBef>
                <a:spcPts val="360"/>
              </a:spcBef>
              <a:spcAft>
                <a:spcPts val="0"/>
              </a:spcAft>
              <a:buNone/>
            </a:pPr>
            <a:r>
              <a:rPr lang="en-US"/>
              <a:t>3.2 In-Class Practice</a:t>
            </a:r>
            <a:endParaRPr/>
          </a:p>
          <a:p>
            <a:pPr indent="0" lvl="0" marL="0" rtl="0" algn="ctr">
              <a:spcBef>
                <a:spcPts val="360"/>
              </a:spcBef>
              <a:spcAft>
                <a:spcPts val="0"/>
              </a:spcAft>
              <a:buNone/>
            </a:pPr>
            <a:r>
              <a:rPr lang="en-US"/>
              <a:t>Questions 1 and 2</a:t>
            </a:r>
            <a:endParaRPr/>
          </a:p>
        </p:txBody>
      </p:sp>
      <p:sp>
        <p:nvSpPr>
          <p:cNvPr id="303" name="Google Shape;303;p4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
        <p:nvSpPr>
          <p:cNvPr id="304" name="Google Shape;304;p44"/>
          <p:cNvSpPr/>
          <p:nvPr/>
        </p:nvSpPr>
        <p:spPr>
          <a:xfrm>
            <a:off x="769675" y="1538375"/>
            <a:ext cx="1457100" cy="1362600"/>
          </a:xfrm>
          <a:prstGeom prst="ellipse">
            <a:avLst/>
          </a:prstGeom>
          <a:solidFill>
            <a:srgbClr val="674EA7"/>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US" sz="1700">
                <a:solidFill>
                  <a:srgbClr val="FFFFFF"/>
                </a:solidFill>
                <a:latin typeface="Trebuchet MS"/>
                <a:ea typeface="Trebuchet MS"/>
                <a:cs typeface="Trebuchet MS"/>
                <a:sym typeface="Trebuchet MS"/>
              </a:rPr>
              <a:t>In-Class Practice</a:t>
            </a:r>
            <a:endParaRPr b="1" sz="1700">
              <a:solidFill>
                <a:srgbClr val="FFFFFF"/>
              </a:solidFill>
              <a:latin typeface="Trebuchet MS"/>
              <a:ea typeface="Trebuchet MS"/>
              <a:cs typeface="Trebuchet MS"/>
              <a:sym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6" name="Shape 136"/>
        <p:cNvGrpSpPr/>
        <p:nvPr/>
      </p:nvGrpSpPr>
      <p:grpSpPr>
        <a:xfrm>
          <a:off x="0" y="0"/>
          <a:ext cx="0" cy="0"/>
          <a:chOff x="0" y="0"/>
          <a:chExt cx="0" cy="0"/>
        </a:xfrm>
      </p:grpSpPr>
      <p:cxnSp>
        <p:nvCxnSpPr>
          <p:cNvPr id="137" name="Google Shape;137;p27"/>
          <p:cNvCxnSpPr/>
          <p:nvPr/>
        </p:nvCxnSpPr>
        <p:spPr>
          <a:xfrm>
            <a:off x="628650" y="3486150"/>
            <a:ext cx="5619750" cy="0"/>
          </a:xfrm>
          <a:prstGeom prst="straightConnector1">
            <a:avLst/>
          </a:prstGeom>
          <a:noFill/>
          <a:ln cap="flat" cmpd="sng" w="19050">
            <a:solidFill>
              <a:srgbClr val="BF5700"/>
            </a:solidFill>
            <a:prstDash val="solid"/>
            <a:round/>
            <a:headEnd len="sm" w="sm" type="none"/>
            <a:tailEnd len="sm" w="sm" type="none"/>
          </a:ln>
        </p:spPr>
      </p:cxnSp>
      <p:sp>
        <p:nvSpPr>
          <p:cNvPr id="138" name="Google Shape;138;p27"/>
          <p:cNvSpPr txBox="1"/>
          <p:nvPr/>
        </p:nvSpPr>
        <p:spPr>
          <a:xfrm>
            <a:off x="548650" y="3910900"/>
            <a:ext cx="7886700" cy="6516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BF5700"/>
              </a:buClr>
              <a:buSzPts val="1050"/>
              <a:buFont typeface="Arial"/>
              <a:buNone/>
            </a:pPr>
            <a:r>
              <a:rPr lang="en-US" sz="1050">
                <a:solidFill>
                  <a:srgbClr val="BF5700"/>
                </a:solidFill>
                <a:latin typeface="Arial Black"/>
                <a:ea typeface="Arial Black"/>
                <a:cs typeface="Arial Black"/>
                <a:sym typeface="Arial Black"/>
              </a:rPr>
              <a:t>PROFESSOR</a:t>
            </a:r>
            <a:r>
              <a:rPr b="0" i="0" lang="en-US" sz="1050" u="none" cap="none" strike="noStrike">
                <a:solidFill>
                  <a:srgbClr val="BF5700"/>
                </a:solidFill>
                <a:latin typeface="Arial Black"/>
                <a:ea typeface="Arial Black"/>
                <a:cs typeface="Arial Black"/>
                <a:sym typeface="Arial Black"/>
              </a:rPr>
              <a:t> RAMSEY</a:t>
            </a:r>
            <a:endParaRPr b="0" i="0" sz="1050" u="none" cap="none" strike="noStrike">
              <a:solidFill>
                <a:srgbClr val="BF5700"/>
              </a:solidFill>
              <a:latin typeface="Arial Black"/>
              <a:ea typeface="Arial Black"/>
              <a:cs typeface="Arial Black"/>
              <a:sym typeface="Arial Black"/>
            </a:endParaRPr>
          </a:p>
          <a:p>
            <a:pPr indent="0" lvl="0" marL="0" marR="0" rtl="0" algn="l">
              <a:lnSpc>
                <a:spcPct val="100000"/>
              </a:lnSpc>
              <a:spcBef>
                <a:spcPts val="0"/>
              </a:spcBef>
              <a:spcAft>
                <a:spcPts val="0"/>
              </a:spcAft>
              <a:buClr>
                <a:srgbClr val="BF5700"/>
              </a:buClr>
              <a:buSzPts val="1050"/>
              <a:buFont typeface="Arial"/>
              <a:buNone/>
            </a:pPr>
            <a:r>
              <a:rPr b="0" i="0" lang="en-US" sz="1050" u="none" cap="none" strike="noStrike">
                <a:solidFill>
                  <a:srgbClr val="BF5700"/>
                </a:solidFill>
                <a:latin typeface="Arial Black"/>
                <a:ea typeface="Arial Black"/>
                <a:cs typeface="Arial Black"/>
                <a:sym typeface="Arial Black"/>
              </a:rPr>
              <a:t>GDC </a:t>
            </a:r>
            <a:r>
              <a:rPr lang="en-US" sz="1050">
                <a:solidFill>
                  <a:srgbClr val="BF5700"/>
                </a:solidFill>
                <a:latin typeface="Arial Black"/>
                <a:ea typeface="Arial Black"/>
                <a:cs typeface="Arial Black"/>
                <a:sym typeface="Arial Black"/>
              </a:rPr>
              <a:t>6.318</a:t>
            </a:r>
            <a:endParaRPr b="0" i="0" sz="1050" u="none" cap="none" strike="noStrike">
              <a:solidFill>
                <a:srgbClr val="BF5700"/>
              </a:solidFill>
              <a:latin typeface="Arial Black"/>
              <a:ea typeface="Arial Black"/>
              <a:cs typeface="Arial Black"/>
              <a:sym typeface="Arial Black"/>
            </a:endParaRPr>
          </a:p>
          <a:p>
            <a:pPr indent="0" lvl="0" marL="0" marR="0" rtl="0" algn="l">
              <a:lnSpc>
                <a:spcPct val="100000"/>
              </a:lnSpc>
              <a:spcBef>
                <a:spcPts val="0"/>
              </a:spcBef>
              <a:spcAft>
                <a:spcPts val="0"/>
              </a:spcAft>
              <a:buClr>
                <a:srgbClr val="BF5700"/>
              </a:buClr>
              <a:buSzPts val="1050"/>
              <a:buFont typeface="Arial"/>
              <a:buNone/>
            </a:pPr>
            <a:r>
              <a:rPr b="0" i="0" lang="en-US" sz="1050" u="none" cap="none" strike="noStrike">
                <a:solidFill>
                  <a:srgbClr val="BF5700"/>
                </a:solidFill>
                <a:latin typeface="Arial Black"/>
                <a:ea typeface="Arial Black"/>
                <a:cs typeface="Arial Black"/>
                <a:sym typeface="Arial Black"/>
              </a:rPr>
              <a:t>ramsey@cs.utexas.edu</a:t>
            </a:r>
            <a:endParaRPr b="0" i="0" sz="1050" u="none" cap="none" strike="noStrike">
              <a:solidFill>
                <a:srgbClr val="BF5700"/>
              </a:solidFill>
              <a:latin typeface="Arial Black"/>
              <a:ea typeface="Arial Black"/>
              <a:cs typeface="Arial Black"/>
              <a:sym typeface="Arial Black"/>
            </a:endParaRPr>
          </a:p>
        </p:txBody>
      </p:sp>
      <p:sp>
        <p:nvSpPr>
          <p:cNvPr id="139" name="Google Shape;139;p27"/>
          <p:cNvSpPr txBox="1"/>
          <p:nvPr/>
        </p:nvSpPr>
        <p:spPr>
          <a:xfrm>
            <a:off x="502920" y="1657350"/>
            <a:ext cx="7886700" cy="17526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BF5700"/>
              </a:buClr>
              <a:buSzPts val="2800"/>
              <a:buFont typeface="Arial Black"/>
              <a:buNone/>
            </a:pPr>
            <a:r>
              <a:t/>
            </a:r>
            <a:endParaRPr b="1" sz="3100">
              <a:solidFill>
                <a:srgbClr val="BF5700"/>
              </a:solidFill>
              <a:latin typeface="Arial Black"/>
              <a:ea typeface="Arial Black"/>
              <a:cs typeface="Arial Black"/>
              <a:sym typeface="Arial Black"/>
            </a:endParaRPr>
          </a:p>
          <a:p>
            <a:pPr indent="0" lvl="0" marL="0" marR="0" rtl="0" algn="l">
              <a:lnSpc>
                <a:spcPct val="100000"/>
              </a:lnSpc>
              <a:spcBef>
                <a:spcPts val="0"/>
              </a:spcBef>
              <a:spcAft>
                <a:spcPts val="0"/>
              </a:spcAft>
              <a:buClr>
                <a:srgbClr val="BF5700"/>
              </a:buClr>
              <a:buSzPts val="2800"/>
              <a:buFont typeface="Arial Black"/>
              <a:buNone/>
            </a:pPr>
            <a:r>
              <a:rPr b="1" lang="en-US" sz="2800">
                <a:solidFill>
                  <a:srgbClr val="BF5700"/>
                </a:solidFill>
                <a:latin typeface="Arial Black"/>
                <a:ea typeface="Arial Black"/>
                <a:cs typeface="Arial Black"/>
                <a:sym typeface="Arial Black"/>
              </a:rPr>
              <a:t>3.2 Methods that Return Values</a:t>
            </a:r>
            <a:endParaRPr b="1" sz="2800">
              <a:solidFill>
                <a:srgbClr val="BF5700"/>
              </a:solidFill>
              <a:latin typeface="Arial Black"/>
              <a:ea typeface="Arial Black"/>
              <a:cs typeface="Arial Black"/>
              <a:sym typeface="Arial Black"/>
            </a:endParaRPr>
          </a:p>
          <a:p>
            <a:pPr indent="0" lvl="0" marL="0" marR="0" rtl="0" algn="l">
              <a:lnSpc>
                <a:spcPct val="100000"/>
              </a:lnSpc>
              <a:spcBef>
                <a:spcPts val="0"/>
              </a:spcBef>
              <a:spcAft>
                <a:spcPts val="0"/>
              </a:spcAft>
              <a:buClr>
                <a:srgbClr val="BF5700"/>
              </a:buClr>
              <a:buSzPts val="2800"/>
              <a:buFont typeface="Arial Black"/>
              <a:buNone/>
            </a:pPr>
            <a:r>
              <a:rPr b="1" lang="en-US" sz="2800">
                <a:solidFill>
                  <a:srgbClr val="BF5700"/>
                </a:solidFill>
                <a:latin typeface="Arial Black"/>
                <a:ea typeface="Arial Black"/>
                <a:cs typeface="Arial Black"/>
                <a:sym typeface="Arial Black"/>
              </a:rPr>
              <a:t>3.3 Using Objects</a:t>
            </a:r>
            <a:endParaRPr b="1" sz="2800">
              <a:solidFill>
                <a:srgbClr val="BF5700"/>
              </a:solidFill>
              <a:highlight>
                <a:srgbClr val="FFFF00"/>
              </a:highlight>
              <a:latin typeface="Arial Black"/>
              <a:ea typeface="Arial Black"/>
              <a:cs typeface="Arial Black"/>
              <a:sym typeface="Arial Black"/>
            </a:endParaRPr>
          </a:p>
        </p:txBody>
      </p:sp>
      <p:pic>
        <p:nvPicPr>
          <p:cNvPr id="140" name="Google Shape;140;p27"/>
          <p:cNvPicPr preferRelativeResize="0"/>
          <p:nvPr/>
        </p:nvPicPr>
        <p:blipFill rotWithShape="1">
          <a:blip r:embed="rId3">
            <a:alphaModFix/>
          </a:blip>
          <a:srcRect b="0" l="0" r="0" t="0"/>
          <a:stretch/>
        </p:blipFill>
        <p:spPr>
          <a:xfrm>
            <a:off x="6565597" y="-152400"/>
            <a:ext cx="2151186" cy="1047750"/>
          </a:xfrm>
          <a:prstGeom prst="rect">
            <a:avLst/>
          </a:prstGeom>
          <a:noFill/>
          <a:ln>
            <a:noFill/>
          </a:ln>
        </p:spPr>
      </p:pic>
      <p:pic>
        <p:nvPicPr>
          <p:cNvPr id="141" name="Google Shape;141;p27"/>
          <p:cNvPicPr preferRelativeResize="0"/>
          <p:nvPr/>
        </p:nvPicPr>
        <p:blipFill rotWithShape="1">
          <a:blip r:embed="rId4">
            <a:alphaModFix/>
          </a:blip>
          <a:srcRect b="0" l="0" r="0" t="0"/>
          <a:stretch/>
        </p:blipFill>
        <p:spPr>
          <a:xfrm>
            <a:off x="7399968" y="785468"/>
            <a:ext cx="989650" cy="9896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45"/>
          <p:cNvSpPr txBox="1"/>
          <p:nvPr>
            <p:ph type="title"/>
          </p:nvPr>
        </p:nvSpPr>
        <p:spPr>
          <a:xfrm>
            <a:off x="457200" y="463951"/>
            <a:ext cx="8229600" cy="4704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In-Class Practice Answers</a:t>
            </a:r>
            <a:endParaRPr/>
          </a:p>
        </p:txBody>
      </p:sp>
      <p:sp>
        <p:nvSpPr>
          <p:cNvPr id="311" name="Google Shape;311;p4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pic>
        <p:nvPicPr>
          <p:cNvPr id="312" name="Google Shape;312;p45"/>
          <p:cNvPicPr preferRelativeResize="0"/>
          <p:nvPr/>
        </p:nvPicPr>
        <p:blipFill>
          <a:blip r:embed="rId3">
            <a:alphaModFix/>
          </a:blip>
          <a:stretch>
            <a:fillRect/>
          </a:stretch>
        </p:blipFill>
        <p:spPr>
          <a:xfrm>
            <a:off x="2096075" y="1060301"/>
            <a:ext cx="4421695" cy="390434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16" name="Shape 316"/>
        <p:cNvGrpSpPr/>
        <p:nvPr/>
      </p:nvGrpSpPr>
      <p:grpSpPr>
        <a:xfrm>
          <a:off x="0" y="0"/>
          <a:ext cx="0" cy="0"/>
          <a:chOff x="0" y="0"/>
          <a:chExt cx="0" cy="0"/>
        </a:xfrm>
      </p:grpSpPr>
      <p:sp>
        <p:nvSpPr>
          <p:cNvPr id="317" name="Google Shape;317;p46"/>
          <p:cNvSpPr txBox="1"/>
          <p:nvPr>
            <p:ph type="title"/>
          </p:nvPr>
        </p:nvSpPr>
        <p:spPr>
          <a:xfrm>
            <a:off x="457200" y="463951"/>
            <a:ext cx="8229600" cy="470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0000"/>
              </a:buClr>
              <a:buSzPts val="4400"/>
              <a:buFont typeface="Arial"/>
              <a:buNone/>
            </a:pPr>
            <a:r>
              <a:rPr lang="en-US">
                <a:solidFill>
                  <a:schemeClr val="dk1"/>
                </a:solidFill>
              </a:rPr>
              <a:t>Answer</a:t>
            </a:r>
            <a:endParaRPr sz="2800">
              <a:solidFill>
                <a:schemeClr val="dk1"/>
              </a:solidFill>
            </a:endParaRPr>
          </a:p>
        </p:txBody>
      </p:sp>
      <p:sp>
        <p:nvSpPr>
          <p:cNvPr id="318" name="Google Shape;318;p46"/>
          <p:cNvSpPr txBox="1"/>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800"/>
              <a:buFont typeface="Arial"/>
              <a:buNone/>
            </a:pPr>
            <a:fld id="{00000000-1234-1234-1234-123412341234}" type="slidenum">
              <a:rPr b="1" i="0" lang="en-US" sz="1800" u="none" cap="none" strike="noStrike">
                <a:solidFill>
                  <a:schemeClr val="dk1"/>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319" name="Google Shape;319;p46"/>
          <p:cNvSpPr txBox="1"/>
          <p:nvPr>
            <p:ph idx="1" type="body"/>
          </p:nvPr>
        </p:nvSpPr>
        <p:spPr>
          <a:xfrm>
            <a:off x="457200" y="1070500"/>
            <a:ext cx="8229600" cy="3615900"/>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SzPts val="1800"/>
              <a:buNone/>
            </a:pPr>
            <a:r>
              <a:rPr lang="en-US" sz="2400">
                <a:solidFill>
                  <a:schemeClr val="dk1"/>
                </a:solidFill>
                <a:latin typeface="Arial"/>
                <a:ea typeface="Arial"/>
                <a:cs typeface="Arial"/>
                <a:sym typeface="Arial"/>
              </a:rPr>
              <a:t>Write a print statement that calls this method and prints the results.</a:t>
            </a:r>
            <a:endParaRPr sz="2000">
              <a:solidFill>
                <a:schemeClr val="dk1"/>
              </a:solidFill>
              <a:latin typeface="Arial"/>
              <a:ea typeface="Arial"/>
              <a:cs typeface="Arial"/>
              <a:sym typeface="Arial"/>
            </a:endParaRPr>
          </a:p>
        </p:txBody>
      </p:sp>
      <p:pic>
        <p:nvPicPr>
          <p:cNvPr id="320" name="Google Shape;320;p46"/>
          <p:cNvPicPr preferRelativeResize="0"/>
          <p:nvPr/>
        </p:nvPicPr>
        <p:blipFill rotWithShape="1">
          <a:blip r:embed="rId3">
            <a:alphaModFix/>
          </a:blip>
          <a:srcRect b="0" l="0" r="0" t="0"/>
          <a:stretch/>
        </p:blipFill>
        <p:spPr>
          <a:xfrm>
            <a:off x="175550" y="3254450"/>
            <a:ext cx="8839851" cy="645007"/>
          </a:xfrm>
          <a:prstGeom prst="rect">
            <a:avLst/>
          </a:prstGeom>
          <a:noFill/>
          <a:ln>
            <a:noFill/>
          </a:ln>
        </p:spPr>
      </p:pic>
      <p:pic>
        <p:nvPicPr>
          <p:cNvPr id="321" name="Google Shape;321;p46"/>
          <p:cNvPicPr preferRelativeResize="0"/>
          <p:nvPr/>
        </p:nvPicPr>
        <p:blipFill rotWithShape="1">
          <a:blip r:embed="rId4">
            <a:alphaModFix/>
          </a:blip>
          <a:srcRect b="0" l="0" r="0" t="0"/>
          <a:stretch/>
        </p:blipFill>
        <p:spPr>
          <a:xfrm>
            <a:off x="2310750" y="3899450"/>
            <a:ext cx="3819700" cy="1170200"/>
          </a:xfrm>
          <a:prstGeom prst="rect">
            <a:avLst/>
          </a:prstGeom>
          <a:noFill/>
          <a:ln>
            <a:noFill/>
          </a:ln>
        </p:spPr>
      </p:pic>
      <p:pic>
        <p:nvPicPr>
          <p:cNvPr id="322" name="Google Shape;322;p46"/>
          <p:cNvPicPr preferRelativeResize="0"/>
          <p:nvPr/>
        </p:nvPicPr>
        <p:blipFill rotWithShape="1">
          <a:blip r:embed="rId5">
            <a:alphaModFix/>
          </a:blip>
          <a:srcRect b="0" l="0" r="0" t="0"/>
          <a:stretch/>
        </p:blipFill>
        <p:spPr>
          <a:xfrm>
            <a:off x="3177550" y="911250"/>
            <a:ext cx="5814123" cy="2287049"/>
          </a:xfrm>
          <a:prstGeom prst="rect">
            <a:avLst/>
          </a:prstGeom>
          <a:noFill/>
          <a:ln>
            <a:noFill/>
          </a:ln>
        </p:spPr>
      </p:pic>
      <p:sp>
        <p:nvSpPr>
          <p:cNvPr id="323" name="Google Shape;323;p4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27" name="Shape 327"/>
        <p:cNvGrpSpPr/>
        <p:nvPr/>
      </p:nvGrpSpPr>
      <p:grpSpPr>
        <a:xfrm>
          <a:off x="0" y="0"/>
          <a:ext cx="0" cy="0"/>
          <a:chOff x="0" y="0"/>
          <a:chExt cx="0" cy="0"/>
        </a:xfrm>
      </p:grpSpPr>
      <p:sp>
        <p:nvSpPr>
          <p:cNvPr id="328" name="Google Shape;328;p47"/>
          <p:cNvSpPr txBox="1"/>
          <p:nvPr>
            <p:ph type="title"/>
          </p:nvPr>
        </p:nvSpPr>
        <p:spPr>
          <a:xfrm>
            <a:off x="457200" y="463951"/>
            <a:ext cx="8229600" cy="470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0000"/>
              </a:buClr>
              <a:buSzPts val="4400"/>
              <a:buFont typeface="Arial"/>
              <a:buNone/>
            </a:pPr>
            <a:r>
              <a:rPr lang="en-US">
                <a:solidFill>
                  <a:schemeClr val="dk1"/>
                </a:solidFill>
              </a:rPr>
              <a:t>Demo</a:t>
            </a:r>
            <a:endParaRPr sz="2800">
              <a:solidFill>
                <a:schemeClr val="dk1"/>
              </a:solidFill>
            </a:endParaRPr>
          </a:p>
        </p:txBody>
      </p:sp>
      <p:sp>
        <p:nvSpPr>
          <p:cNvPr id="329" name="Google Shape;329;p47"/>
          <p:cNvSpPr txBox="1"/>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800"/>
              <a:buFont typeface="Arial"/>
              <a:buNone/>
            </a:pPr>
            <a:fld id="{00000000-1234-1234-1234-123412341234}" type="slidenum">
              <a:rPr b="1" i="0" lang="en-US" sz="1800" u="none" cap="none" strike="noStrike">
                <a:solidFill>
                  <a:schemeClr val="dk1"/>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330" name="Google Shape;330;p47"/>
          <p:cNvSpPr txBox="1"/>
          <p:nvPr>
            <p:ph idx="1" type="body"/>
          </p:nvPr>
        </p:nvSpPr>
        <p:spPr>
          <a:xfrm>
            <a:off x="457200" y="1070500"/>
            <a:ext cx="8229600" cy="3615900"/>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SzPts val="1800"/>
              <a:buNone/>
            </a:pPr>
            <a:r>
              <a:rPr lang="en-US" sz="2400">
                <a:solidFill>
                  <a:schemeClr val="dk1"/>
                </a:solidFill>
                <a:latin typeface="Arial"/>
                <a:ea typeface="Arial"/>
                <a:cs typeface="Arial"/>
                <a:sym typeface="Arial"/>
              </a:rPr>
              <a:t>Write a print statement that calls this method and prints the results.</a:t>
            </a:r>
            <a:endParaRPr sz="2400">
              <a:solidFill>
                <a:schemeClr val="dk1"/>
              </a:solidFill>
              <a:latin typeface="Arial"/>
              <a:ea typeface="Arial"/>
              <a:cs typeface="Arial"/>
              <a:sym typeface="Arial"/>
            </a:endParaRPr>
          </a:p>
        </p:txBody>
      </p:sp>
      <p:pic>
        <p:nvPicPr>
          <p:cNvPr id="331" name="Google Shape;331;p47"/>
          <p:cNvPicPr preferRelativeResize="0"/>
          <p:nvPr/>
        </p:nvPicPr>
        <p:blipFill rotWithShape="1">
          <a:blip r:embed="rId3">
            <a:alphaModFix/>
          </a:blip>
          <a:srcRect b="0" l="0" r="0" t="0"/>
          <a:stretch/>
        </p:blipFill>
        <p:spPr>
          <a:xfrm>
            <a:off x="2964000" y="1186625"/>
            <a:ext cx="6180000" cy="2430972"/>
          </a:xfrm>
          <a:prstGeom prst="rect">
            <a:avLst/>
          </a:prstGeom>
          <a:noFill/>
          <a:ln>
            <a:noFill/>
          </a:ln>
        </p:spPr>
      </p:pic>
      <p:sp>
        <p:nvSpPr>
          <p:cNvPr id="332" name="Google Shape;332;p47"/>
          <p:cNvSpPr txBox="1"/>
          <p:nvPr/>
        </p:nvSpPr>
        <p:spPr>
          <a:xfrm>
            <a:off x="75925" y="4469725"/>
            <a:ext cx="80094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Problem courtesy of Dr. Mike’s math games for kids: https://www.dr-mikes-math-games-for-kids.com/magical-calculator-birthday-math-trick.html</a:t>
            </a:r>
            <a:endParaRPr b="0" i="0" sz="1400" u="none" cap="none" strike="noStrike">
              <a:solidFill>
                <a:srgbClr val="000000"/>
              </a:solidFill>
              <a:latin typeface="Calibri"/>
              <a:ea typeface="Calibri"/>
              <a:cs typeface="Calibri"/>
              <a:sym typeface="Calibri"/>
            </a:endParaRPr>
          </a:p>
        </p:txBody>
      </p:sp>
      <p:sp>
        <p:nvSpPr>
          <p:cNvPr id="333" name="Google Shape;333;p4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48"/>
          <p:cNvSpPr txBox="1"/>
          <p:nvPr>
            <p:ph type="title"/>
          </p:nvPr>
        </p:nvSpPr>
        <p:spPr>
          <a:xfrm>
            <a:off x="457200" y="463951"/>
            <a:ext cx="8229600" cy="470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0000"/>
              </a:buClr>
              <a:buSzPts val="4400"/>
              <a:buFont typeface="Arial"/>
              <a:buNone/>
            </a:pPr>
            <a:r>
              <a:rPr lang="en-US">
                <a:solidFill>
                  <a:schemeClr val="dk1"/>
                </a:solidFill>
              </a:rPr>
              <a:t>Tricky Methods</a:t>
            </a:r>
            <a:endParaRPr sz="2800">
              <a:solidFill>
                <a:schemeClr val="dk1"/>
              </a:solidFill>
            </a:endParaRPr>
          </a:p>
        </p:txBody>
      </p:sp>
      <p:sp>
        <p:nvSpPr>
          <p:cNvPr id="339" name="Google Shape;339;p48"/>
          <p:cNvSpPr txBox="1"/>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800"/>
              <a:buFont typeface="Arial"/>
              <a:buNone/>
            </a:pPr>
            <a:fld id="{00000000-1234-1234-1234-123412341234}" type="slidenum">
              <a:rPr b="1" i="0" lang="en-US" sz="1800" u="none" cap="none" strike="noStrike">
                <a:solidFill>
                  <a:schemeClr val="dk1"/>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340" name="Google Shape;340;p48"/>
          <p:cNvSpPr txBox="1"/>
          <p:nvPr>
            <p:ph idx="1" type="body"/>
          </p:nvPr>
        </p:nvSpPr>
        <p:spPr>
          <a:xfrm>
            <a:off x="457200" y="1070500"/>
            <a:ext cx="8229600" cy="3615900"/>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SzPts val="1800"/>
              <a:buNone/>
            </a:pPr>
            <a:r>
              <a:rPr lang="en-US" sz="2400">
                <a:solidFill>
                  <a:schemeClr val="dk1"/>
                </a:solidFill>
                <a:latin typeface="Arial"/>
                <a:ea typeface="Arial"/>
                <a:cs typeface="Arial"/>
                <a:sym typeface="Arial"/>
              </a:rPr>
              <a:t>What is the output?</a:t>
            </a:r>
            <a:endParaRPr sz="2400">
              <a:solidFill>
                <a:schemeClr val="dk1"/>
              </a:solidFill>
              <a:latin typeface="Arial"/>
              <a:ea typeface="Arial"/>
              <a:cs typeface="Arial"/>
              <a:sym typeface="Arial"/>
            </a:endParaRPr>
          </a:p>
        </p:txBody>
      </p:sp>
      <p:pic>
        <p:nvPicPr>
          <p:cNvPr id="341" name="Google Shape;341;p48"/>
          <p:cNvPicPr preferRelativeResize="0"/>
          <p:nvPr/>
        </p:nvPicPr>
        <p:blipFill rotWithShape="1">
          <a:blip r:embed="rId3">
            <a:alphaModFix/>
          </a:blip>
          <a:srcRect b="0" l="0" r="0" t="15110"/>
          <a:stretch/>
        </p:blipFill>
        <p:spPr>
          <a:xfrm>
            <a:off x="128825" y="1413400"/>
            <a:ext cx="5446900" cy="1876400"/>
          </a:xfrm>
          <a:prstGeom prst="rect">
            <a:avLst/>
          </a:prstGeom>
          <a:noFill/>
          <a:ln>
            <a:noFill/>
          </a:ln>
        </p:spPr>
      </p:pic>
      <p:pic>
        <p:nvPicPr>
          <p:cNvPr id="342" name="Google Shape;342;p48"/>
          <p:cNvPicPr preferRelativeResize="0"/>
          <p:nvPr/>
        </p:nvPicPr>
        <p:blipFill rotWithShape="1">
          <a:blip r:embed="rId4">
            <a:alphaModFix/>
          </a:blip>
          <a:srcRect b="0" l="0" r="0" t="0"/>
          <a:stretch/>
        </p:blipFill>
        <p:spPr>
          <a:xfrm>
            <a:off x="285375" y="3607750"/>
            <a:ext cx="4726901" cy="1328925"/>
          </a:xfrm>
          <a:prstGeom prst="rect">
            <a:avLst/>
          </a:prstGeom>
          <a:noFill/>
          <a:ln>
            <a:noFill/>
          </a:ln>
        </p:spPr>
      </p:pic>
      <p:sp>
        <p:nvSpPr>
          <p:cNvPr id="343" name="Google Shape;343;p4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2"/>
                                        </p:tgtEl>
                                        <p:attrNameLst>
                                          <p:attrName>style.visibility</p:attrName>
                                        </p:attrNameLst>
                                      </p:cBhvr>
                                      <p:to>
                                        <p:strVal val="visible"/>
                                      </p:to>
                                    </p:set>
                                    <p:animEffect filter="fade" transition="in">
                                      <p:cBhvr>
                                        <p:cTn dur="1000"/>
                                        <p:tgtEl>
                                          <p:spTgt spid="3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8" name="Shape 348"/>
        <p:cNvGrpSpPr/>
        <p:nvPr/>
      </p:nvGrpSpPr>
      <p:grpSpPr>
        <a:xfrm>
          <a:off x="0" y="0"/>
          <a:ext cx="0" cy="0"/>
          <a:chOff x="0" y="0"/>
          <a:chExt cx="0" cy="0"/>
        </a:xfrm>
      </p:grpSpPr>
      <p:cxnSp>
        <p:nvCxnSpPr>
          <p:cNvPr id="349" name="Google Shape;349;p49"/>
          <p:cNvCxnSpPr/>
          <p:nvPr/>
        </p:nvCxnSpPr>
        <p:spPr>
          <a:xfrm flipH="1" rot="10800000">
            <a:off x="628650" y="3463950"/>
            <a:ext cx="7818000" cy="22200"/>
          </a:xfrm>
          <a:prstGeom prst="straightConnector1">
            <a:avLst/>
          </a:prstGeom>
          <a:noFill/>
          <a:ln cap="flat" cmpd="sng" w="19050">
            <a:solidFill>
              <a:srgbClr val="BF5700"/>
            </a:solidFill>
            <a:prstDash val="solid"/>
            <a:round/>
            <a:headEnd len="sm" w="sm" type="none"/>
            <a:tailEnd len="sm" w="sm" type="none"/>
          </a:ln>
        </p:spPr>
      </p:cxnSp>
      <p:sp>
        <p:nvSpPr>
          <p:cNvPr id="350" name="Google Shape;350;p49"/>
          <p:cNvSpPr txBox="1"/>
          <p:nvPr/>
        </p:nvSpPr>
        <p:spPr>
          <a:xfrm>
            <a:off x="502920" y="1657350"/>
            <a:ext cx="7886700" cy="1752600"/>
          </a:xfrm>
          <a:prstGeom prst="rect">
            <a:avLst/>
          </a:prstGeom>
          <a:noFill/>
          <a:ln>
            <a:noFill/>
          </a:ln>
        </p:spPr>
        <p:txBody>
          <a:bodyPr anchorCtr="0" anchor="b" bIns="45700" lIns="91425" spcFirstLastPara="1" rIns="91425" wrap="square" tIns="45700">
            <a:noAutofit/>
          </a:bodyPr>
          <a:lstStyle/>
          <a:p>
            <a:pPr indent="0" lvl="0" marL="0" marR="0" rtl="0" algn="ctr">
              <a:lnSpc>
                <a:spcPct val="142857"/>
              </a:lnSpc>
              <a:spcBef>
                <a:spcPts val="0"/>
              </a:spcBef>
              <a:spcAft>
                <a:spcPts val="0"/>
              </a:spcAft>
              <a:buClr>
                <a:srgbClr val="BF5700"/>
              </a:buClr>
              <a:buSzPts val="2800"/>
              <a:buFont typeface="Arial Black"/>
              <a:buNone/>
            </a:pPr>
            <a:r>
              <a:rPr b="1" lang="en-US" sz="4000">
                <a:solidFill>
                  <a:srgbClr val="BF5700"/>
                </a:solidFill>
                <a:latin typeface="Arial Black"/>
                <a:ea typeface="Arial Black"/>
                <a:cs typeface="Arial Black"/>
                <a:sym typeface="Arial Black"/>
              </a:rPr>
              <a:t>3.3 </a:t>
            </a:r>
            <a:endParaRPr b="1" sz="4000">
              <a:solidFill>
                <a:srgbClr val="BF5700"/>
              </a:solidFill>
              <a:latin typeface="Arial Black"/>
              <a:ea typeface="Arial Black"/>
              <a:cs typeface="Arial Black"/>
              <a:sym typeface="Arial Black"/>
            </a:endParaRPr>
          </a:p>
          <a:p>
            <a:pPr indent="0" lvl="0" marL="0" marR="0" rtl="0" algn="ctr">
              <a:lnSpc>
                <a:spcPct val="142857"/>
              </a:lnSpc>
              <a:spcBef>
                <a:spcPts val="0"/>
              </a:spcBef>
              <a:spcAft>
                <a:spcPts val="0"/>
              </a:spcAft>
              <a:buClr>
                <a:srgbClr val="BF5700"/>
              </a:buClr>
              <a:buSzPts val="2800"/>
              <a:buFont typeface="Arial Black"/>
              <a:buNone/>
            </a:pPr>
            <a:r>
              <a:rPr b="1" lang="en-US" sz="4000">
                <a:solidFill>
                  <a:srgbClr val="BF5700"/>
                </a:solidFill>
                <a:latin typeface="Arial Black"/>
                <a:ea typeface="Arial Black"/>
                <a:cs typeface="Arial Black"/>
                <a:sym typeface="Arial Black"/>
              </a:rPr>
              <a:t>Using Objects</a:t>
            </a:r>
            <a:endParaRPr b="0" i="0" sz="40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50"/>
          <p:cNvSpPr txBox="1"/>
          <p:nvPr>
            <p:ph type="title"/>
          </p:nvPr>
        </p:nvSpPr>
        <p:spPr>
          <a:xfrm>
            <a:off x="457200" y="463951"/>
            <a:ext cx="8229600" cy="470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0000"/>
              </a:buClr>
              <a:buSzPts val="4400"/>
              <a:buFont typeface="Arial"/>
              <a:buNone/>
            </a:pPr>
            <a:r>
              <a:rPr lang="en-US">
                <a:solidFill>
                  <a:schemeClr val="dk1"/>
                </a:solidFill>
              </a:rPr>
              <a:t>Review - Objects</a:t>
            </a:r>
            <a:endParaRPr sz="2800">
              <a:solidFill>
                <a:schemeClr val="dk1"/>
              </a:solidFill>
            </a:endParaRPr>
          </a:p>
        </p:txBody>
      </p:sp>
      <p:sp>
        <p:nvSpPr>
          <p:cNvPr id="357" name="Google Shape;357;p50"/>
          <p:cNvSpPr txBox="1"/>
          <p:nvPr>
            <p:ph idx="1" type="body"/>
          </p:nvPr>
        </p:nvSpPr>
        <p:spPr>
          <a:xfrm>
            <a:off x="457200" y="1070500"/>
            <a:ext cx="8229600" cy="3615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b="1" i="0" lang="en-US" sz="2800" u="none">
                <a:solidFill>
                  <a:schemeClr val="dk1"/>
                </a:solidFill>
                <a:latin typeface="Arial"/>
                <a:ea typeface="Arial"/>
                <a:cs typeface="Arial"/>
                <a:sym typeface="Arial"/>
              </a:rPr>
              <a:t>object:</a:t>
            </a:r>
            <a:r>
              <a:rPr b="0" i="0" lang="en-US" sz="2800" u="none">
                <a:solidFill>
                  <a:schemeClr val="dk1"/>
                </a:solidFill>
                <a:latin typeface="Arial"/>
                <a:ea typeface="Arial"/>
                <a:cs typeface="Arial"/>
                <a:sym typeface="Arial"/>
              </a:rPr>
              <a:t> An entity that contains data and behavior.</a:t>
            </a:r>
            <a:endParaRPr/>
          </a:p>
          <a:p>
            <a:pPr indent="-368300" lvl="0" marL="457200" rtl="0" algn="l">
              <a:lnSpc>
                <a:spcPct val="100000"/>
              </a:lnSpc>
              <a:spcBef>
                <a:spcPts val="480"/>
              </a:spcBef>
              <a:spcAft>
                <a:spcPts val="0"/>
              </a:spcAft>
              <a:buClr>
                <a:schemeClr val="dk1"/>
              </a:buClr>
              <a:buSzPts val="2200"/>
              <a:buFont typeface="Arial"/>
              <a:buChar char="•"/>
            </a:pPr>
            <a:r>
              <a:rPr i="1" lang="en-US" sz="2200" u="none">
                <a:solidFill>
                  <a:schemeClr val="dk1"/>
                </a:solidFill>
                <a:latin typeface="Arial"/>
                <a:ea typeface="Arial"/>
                <a:cs typeface="Arial"/>
                <a:sym typeface="Arial"/>
              </a:rPr>
              <a:t>data</a:t>
            </a:r>
            <a:r>
              <a:rPr lang="en-US" sz="2200">
                <a:solidFill>
                  <a:schemeClr val="dk1"/>
                </a:solidFill>
                <a:latin typeface="Arial"/>
                <a:ea typeface="Arial"/>
                <a:cs typeface="Arial"/>
                <a:sym typeface="Arial"/>
              </a:rPr>
              <a:t> - </a:t>
            </a:r>
            <a:r>
              <a:rPr i="0" lang="en-US" sz="2200" u="none">
                <a:solidFill>
                  <a:schemeClr val="dk1"/>
                </a:solidFill>
                <a:latin typeface="Arial"/>
                <a:ea typeface="Arial"/>
                <a:cs typeface="Arial"/>
                <a:sym typeface="Arial"/>
              </a:rPr>
              <a:t>variables inside the object</a:t>
            </a:r>
            <a:endParaRPr sz="2200">
              <a:latin typeface="Arial"/>
              <a:ea typeface="Arial"/>
              <a:cs typeface="Arial"/>
              <a:sym typeface="Arial"/>
            </a:endParaRPr>
          </a:p>
          <a:p>
            <a:pPr indent="-368300" lvl="0" marL="457200" rtl="0" algn="l">
              <a:lnSpc>
                <a:spcPct val="100000"/>
              </a:lnSpc>
              <a:spcBef>
                <a:spcPts val="0"/>
              </a:spcBef>
              <a:spcAft>
                <a:spcPts val="0"/>
              </a:spcAft>
              <a:buClr>
                <a:schemeClr val="dk1"/>
              </a:buClr>
              <a:buSzPts val="2200"/>
              <a:buFont typeface="Arial"/>
              <a:buChar char="•"/>
            </a:pPr>
            <a:r>
              <a:rPr i="1" lang="en-US" sz="2200" u="none">
                <a:solidFill>
                  <a:schemeClr val="dk1"/>
                </a:solidFill>
                <a:latin typeface="Arial"/>
                <a:ea typeface="Arial"/>
                <a:cs typeface="Arial"/>
                <a:sym typeface="Arial"/>
              </a:rPr>
              <a:t>behavior</a:t>
            </a:r>
            <a:r>
              <a:rPr lang="en-US" sz="2200">
                <a:solidFill>
                  <a:schemeClr val="dk1"/>
                </a:solidFill>
                <a:latin typeface="Arial"/>
                <a:ea typeface="Arial"/>
                <a:cs typeface="Arial"/>
                <a:sym typeface="Arial"/>
              </a:rPr>
              <a:t> - </a:t>
            </a:r>
            <a:r>
              <a:rPr i="0" lang="en-US" sz="2200" u="none">
                <a:solidFill>
                  <a:schemeClr val="dk1"/>
                </a:solidFill>
                <a:latin typeface="Arial"/>
                <a:ea typeface="Arial"/>
                <a:cs typeface="Arial"/>
                <a:sym typeface="Arial"/>
              </a:rPr>
              <a:t>methods called on object</a:t>
            </a:r>
            <a:endParaRPr sz="2200">
              <a:latin typeface="Arial"/>
              <a:ea typeface="Arial"/>
              <a:cs typeface="Arial"/>
              <a:sym typeface="Arial"/>
            </a:endParaRPr>
          </a:p>
          <a:p>
            <a:pPr indent="-368300" lvl="0" marL="457200" rtl="0" algn="l">
              <a:lnSpc>
                <a:spcPct val="100000"/>
              </a:lnSpc>
              <a:spcBef>
                <a:spcPts val="0"/>
              </a:spcBef>
              <a:spcAft>
                <a:spcPts val="0"/>
              </a:spcAft>
              <a:buClr>
                <a:schemeClr val="dk1"/>
              </a:buClr>
              <a:buSzPts val="2200"/>
              <a:buFont typeface="Arial"/>
              <a:buChar char="•"/>
            </a:pPr>
            <a:r>
              <a:rPr i="0" lang="en-US" sz="2200" u="none">
                <a:solidFill>
                  <a:schemeClr val="dk1"/>
                </a:solidFill>
                <a:latin typeface="Arial"/>
                <a:ea typeface="Arial"/>
                <a:cs typeface="Arial"/>
                <a:sym typeface="Arial"/>
              </a:rPr>
              <a:t>You interact with the methods.</a:t>
            </a:r>
            <a:endParaRPr sz="2200">
              <a:solidFill>
                <a:schemeClr val="dk1"/>
              </a:solidFill>
              <a:latin typeface="Arial"/>
              <a:ea typeface="Arial"/>
              <a:cs typeface="Arial"/>
              <a:sym typeface="Arial"/>
            </a:endParaRPr>
          </a:p>
          <a:p>
            <a:pPr indent="-368300" lvl="0" marL="457200" rtl="0" algn="l">
              <a:lnSpc>
                <a:spcPct val="100000"/>
              </a:lnSpc>
              <a:spcBef>
                <a:spcPts val="0"/>
              </a:spcBef>
              <a:spcAft>
                <a:spcPts val="0"/>
              </a:spcAft>
              <a:buClr>
                <a:schemeClr val="dk1"/>
              </a:buClr>
              <a:buSzPts val="2200"/>
              <a:buFont typeface="Arial"/>
              <a:buChar char="•"/>
            </a:pPr>
            <a:r>
              <a:rPr lang="en-US" sz="2200">
                <a:solidFill>
                  <a:schemeClr val="dk1"/>
                </a:solidFill>
                <a:latin typeface="Arial"/>
                <a:ea typeface="Arial"/>
                <a:cs typeface="Arial"/>
                <a:sym typeface="Arial"/>
              </a:rPr>
              <a:t>T</a:t>
            </a:r>
            <a:r>
              <a:rPr i="0" lang="en-US" sz="2200" u="none">
                <a:solidFill>
                  <a:schemeClr val="dk1"/>
                </a:solidFill>
                <a:latin typeface="Arial"/>
                <a:ea typeface="Arial"/>
                <a:cs typeface="Arial"/>
                <a:sym typeface="Arial"/>
              </a:rPr>
              <a:t>he data is hidden in the object.</a:t>
            </a:r>
            <a:endParaRPr sz="2200">
              <a:latin typeface="Arial"/>
              <a:ea typeface="Arial"/>
              <a:cs typeface="Arial"/>
              <a:sym typeface="Arial"/>
            </a:endParaRPr>
          </a:p>
          <a:p>
            <a:pPr indent="-368300" lvl="0" marL="457200" rtl="0" algn="l">
              <a:lnSpc>
                <a:spcPct val="100000"/>
              </a:lnSpc>
              <a:spcBef>
                <a:spcPts val="0"/>
              </a:spcBef>
              <a:spcAft>
                <a:spcPts val="0"/>
              </a:spcAft>
              <a:buClr>
                <a:schemeClr val="dk1"/>
              </a:buClr>
              <a:buSzPts val="2200"/>
              <a:buFont typeface="Arial"/>
              <a:buChar char="•"/>
            </a:pPr>
            <a:r>
              <a:rPr i="0" lang="en-US" sz="2200" u="none">
                <a:solidFill>
                  <a:schemeClr val="dk1"/>
                </a:solidFill>
                <a:latin typeface="Arial"/>
                <a:ea typeface="Arial"/>
                <a:cs typeface="Arial"/>
                <a:sym typeface="Arial"/>
              </a:rPr>
              <a:t>A </a:t>
            </a:r>
            <a:r>
              <a:rPr b="1" i="0" lang="en-US" sz="2200" u="none">
                <a:solidFill>
                  <a:schemeClr val="dk1"/>
                </a:solidFill>
                <a:latin typeface="Arial"/>
                <a:ea typeface="Arial"/>
                <a:cs typeface="Arial"/>
                <a:sym typeface="Arial"/>
              </a:rPr>
              <a:t>class</a:t>
            </a:r>
            <a:r>
              <a:rPr i="0" lang="en-US" sz="2200" u="none">
                <a:solidFill>
                  <a:schemeClr val="dk1"/>
                </a:solidFill>
                <a:latin typeface="Arial"/>
                <a:ea typeface="Arial"/>
                <a:cs typeface="Arial"/>
                <a:sym typeface="Arial"/>
              </a:rPr>
              <a:t> is a data type. You make </a:t>
            </a:r>
            <a:r>
              <a:rPr lang="en-US" sz="2200">
                <a:solidFill>
                  <a:schemeClr val="dk1"/>
                </a:solidFill>
                <a:latin typeface="Arial"/>
                <a:ea typeface="Arial"/>
                <a:cs typeface="Arial"/>
                <a:sym typeface="Arial"/>
              </a:rPr>
              <a:t>your own!</a:t>
            </a:r>
            <a:endParaRPr sz="2200">
              <a:latin typeface="Arial"/>
              <a:ea typeface="Arial"/>
              <a:cs typeface="Arial"/>
              <a:sym typeface="Arial"/>
            </a:endParaRPr>
          </a:p>
          <a:p>
            <a:pPr indent="-209550" lvl="1" marL="742950" rtl="0" algn="l">
              <a:lnSpc>
                <a:spcPct val="100000"/>
              </a:lnSpc>
              <a:spcBef>
                <a:spcPts val="240"/>
              </a:spcBef>
              <a:spcAft>
                <a:spcPts val="0"/>
              </a:spcAft>
              <a:buClr>
                <a:schemeClr val="dk1"/>
              </a:buClr>
              <a:buSzPts val="1200"/>
              <a:buFont typeface="Arial"/>
              <a:buNone/>
            </a:pPr>
            <a:r>
              <a:t/>
            </a:r>
            <a:endParaRPr b="0" i="0" sz="1200" u="none">
              <a:solidFill>
                <a:schemeClr val="dk1"/>
              </a:solidFill>
              <a:latin typeface="Arial"/>
              <a:ea typeface="Arial"/>
              <a:cs typeface="Arial"/>
              <a:sym typeface="Arial"/>
            </a:endParaRPr>
          </a:p>
          <a:p>
            <a:pPr indent="-209550" lvl="1" marL="742950" rtl="0" algn="l">
              <a:lnSpc>
                <a:spcPct val="100000"/>
              </a:lnSpc>
              <a:spcBef>
                <a:spcPts val="240"/>
              </a:spcBef>
              <a:spcAft>
                <a:spcPts val="0"/>
              </a:spcAft>
              <a:buClr>
                <a:schemeClr val="dk1"/>
              </a:buClr>
              <a:buSzPts val="1200"/>
              <a:buFont typeface="Arial"/>
              <a:buNone/>
            </a:pPr>
            <a:r>
              <a:t/>
            </a:r>
            <a:endParaRPr b="0" i="0" sz="1200" u="none">
              <a:solidFill>
                <a:schemeClr val="dk1"/>
              </a:solidFill>
              <a:latin typeface="Arial"/>
              <a:ea typeface="Arial"/>
              <a:cs typeface="Arial"/>
              <a:sym typeface="Arial"/>
            </a:endParaRPr>
          </a:p>
          <a:p>
            <a:pPr indent="0" lvl="1" marL="0" rtl="0" algn="l">
              <a:lnSpc>
                <a:spcPct val="100000"/>
              </a:lnSpc>
              <a:spcBef>
                <a:spcPts val="480"/>
              </a:spcBef>
              <a:spcAft>
                <a:spcPts val="0"/>
              </a:spcAft>
              <a:buClr>
                <a:schemeClr val="dk1"/>
              </a:buClr>
              <a:buSzPts val="2400"/>
              <a:buFont typeface="Arial"/>
              <a:buNone/>
            </a:pPr>
            <a:r>
              <a:t/>
            </a:r>
            <a:endParaRPr/>
          </a:p>
        </p:txBody>
      </p:sp>
      <p:pic>
        <p:nvPicPr>
          <p:cNvPr descr="object" id="358" name="Google Shape;358;p50"/>
          <p:cNvPicPr preferRelativeResize="0"/>
          <p:nvPr/>
        </p:nvPicPr>
        <p:blipFill rotWithShape="1">
          <a:blip r:embed="rId3">
            <a:alphaModFix/>
          </a:blip>
          <a:srcRect b="0" l="0" r="0" t="0"/>
          <a:stretch/>
        </p:blipFill>
        <p:spPr>
          <a:xfrm>
            <a:off x="6061900" y="1830375"/>
            <a:ext cx="2114550" cy="1288256"/>
          </a:xfrm>
          <a:prstGeom prst="rect">
            <a:avLst/>
          </a:prstGeom>
          <a:noFill/>
          <a:ln>
            <a:noFill/>
          </a:ln>
        </p:spPr>
      </p:pic>
      <p:sp>
        <p:nvSpPr>
          <p:cNvPr id="359" name="Google Shape;359;p50"/>
          <p:cNvSpPr txBox="1"/>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800"/>
              <a:buFont typeface="Arial"/>
              <a:buNone/>
            </a:pPr>
            <a:fld id="{00000000-1234-1234-1234-123412341234}" type="slidenum">
              <a:rPr b="1" i="0" lang="en-US" sz="1800" u="none" cap="none" strike="noStrike">
                <a:solidFill>
                  <a:schemeClr val="dk1"/>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360" name="Google Shape;360;p5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51"/>
          <p:cNvSpPr txBox="1"/>
          <p:nvPr>
            <p:ph type="title"/>
          </p:nvPr>
        </p:nvSpPr>
        <p:spPr>
          <a:xfrm>
            <a:off x="457200" y="463951"/>
            <a:ext cx="8229600" cy="4704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Graphics, Math and String Classes</a:t>
            </a:r>
            <a:endParaRPr/>
          </a:p>
        </p:txBody>
      </p:sp>
      <p:sp>
        <p:nvSpPr>
          <p:cNvPr id="367" name="Google Shape;367;p5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graphicFrame>
        <p:nvGraphicFramePr>
          <p:cNvPr id="368" name="Google Shape;368;p51"/>
          <p:cNvGraphicFramePr/>
          <p:nvPr/>
        </p:nvGraphicFramePr>
        <p:xfrm>
          <a:off x="229750" y="1326600"/>
          <a:ext cx="3000000" cy="3000000"/>
        </p:xfrm>
        <a:graphic>
          <a:graphicData uri="http://schemas.openxmlformats.org/drawingml/2006/table">
            <a:tbl>
              <a:tblPr>
                <a:noFill/>
                <a:tableStyleId>{97C1642A-1C7B-4B9D-B7CE-A2EAE94A4F17}</a:tableStyleId>
              </a:tblPr>
              <a:tblGrid>
                <a:gridCol w="936875"/>
                <a:gridCol w="1849075"/>
              </a:tblGrid>
              <a:tr h="381000">
                <a:tc gridSpan="2">
                  <a:txBody>
                    <a:bodyPr/>
                    <a:lstStyle/>
                    <a:p>
                      <a:pPr indent="0" lvl="0" marL="0" rtl="0" algn="ctr">
                        <a:spcBef>
                          <a:spcPts val="0"/>
                        </a:spcBef>
                        <a:spcAft>
                          <a:spcPts val="0"/>
                        </a:spcAft>
                        <a:buNone/>
                      </a:pPr>
                      <a:r>
                        <a:rPr lang="en-US"/>
                        <a:t>Graphics</a:t>
                      </a:r>
                      <a:endParaRPr/>
                    </a:p>
                  </a:txBody>
                  <a:tcPr marT="91425" marB="91425" marR="91425" marL="91425"/>
                </a:tc>
                <a:tc hMerge="1"/>
              </a:tr>
              <a:tr h="381000">
                <a:tc>
                  <a:txBody>
                    <a:bodyPr/>
                    <a:lstStyle/>
                    <a:p>
                      <a:pPr indent="0" lvl="0" marL="0" rtl="0" algn="l">
                        <a:spcBef>
                          <a:spcPts val="0"/>
                        </a:spcBef>
                        <a:spcAft>
                          <a:spcPts val="0"/>
                        </a:spcAft>
                        <a:buNone/>
                      </a:pPr>
                      <a:r>
                        <a:rPr lang="en-US"/>
                        <a:t>Data</a:t>
                      </a:r>
                      <a:endParaRPr/>
                    </a:p>
                  </a:txBody>
                  <a:tcPr marT="91425" marB="91425" marR="91425" marL="91425"/>
                </a:tc>
                <a:tc>
                  <a:txBody>
                    <a:bodyPr/>
                    <a:lstStyle/>
                    <a:p>
                      <a:pPr indent="0" lvl="0" marL="0" rtl="0" algn="l">
                        <a:spcBef>
                          <a:spcPts val="0"/>
                        </a:spcBef>
                        <a:spcAft>
                          <a:spcPts val="0"/>
                        </a:spcAft>
                        <a:buNone/>
                      </a:pPr>
                      <a:r>
                        <a:rPr lang="en-US"/>
                        <a:t>object to draw on</a:t>
                      </a:r>
                      <a:endParaRPr/>
                    </a:p>
                    <a:p>
                      <a:pPr indent="0" lvl="0" marL="0" rtl="0" algn="l">
                        <a:spcBef>
                          <a:spcPts val="0"/>
                        </a:spcBef>
                        <a:spcAft>
                          <a:spcPts val="0"/>
                        </a:spcAft>
                        <a:buNone/>
                      </a:pPr>
                      <a:r>
                        <a:rPr lang="en-US"/>
                        <a:t>current color</a:t>
                      </a:r>
                      <a:endParaRPr/>
                    </a:p>
                    <a:p>
                      <a:pPr indent="0" lvl="0" marL="0" rtl="0" algn="l">
                        <a:spcBef>
                          <a:spcPts val="0"/>
                        </a:spcBef>
                        <a:spcAft>
                          <a:spcPts val="0"/>
                        </a:spcAft>
                        <a:buNone/>
                      </a:pPr>
                      <a:r>
                        <a:rPr lang="en-US"/>
                        <a:t>current font</a:t>
                      </a:r>
                      <a:endParaRPr/>
                    </a:p>
                    <a:p>
                      <a:pPr indent="0" lvl="0" marL="0" rtl="0" algn="l">
                        <a:spcBef>
                          <a:spcPts val="0"/>
                        </a:spcBef>
                        <a:spcAft>
                          <a:spcPts val="0"/>
                        </a:spcAft>
                        <a:buNone/>
                      </a:pPr>
                      <a:r>
                        <a:rPr lang="en-US"/>
                        <a:t>object shapes </a:t>
                      </a:r>
                      <a:endParaRPr/>
                    </a:p>
                  </a:txBody>
                  <a:tcPr marT="91425" marB="91425" marR="91425" marL="91425"/>
                </a:tc>
              </a:tr>
              <a:tr h="381000">
                <a:tc>
                  <a:txBody>
                    <a:bodyPr/>
                    <a:lstStyle/>
                    <a:p>
                      <a:pPr indent="0" lvl="0" marL="0" rtl="0" algn="l">
                        <a:spcBef>
                          <a:spcPts val="0"/>
                        </a:spcBef>
                        <a:spcAft>
                          <a:spcPts val="0"/>
                        </a:spcAft>
                        <a:buNone/>
                      </a:pPr>
                      <a:r>
                        <a:rPr lang="en-US"/>
                        <a:t>Behavior</a:t>
                      </a:r>
                      <a:endParaRPr/>
                    </a:p>
                  </a:txBody>
                  <a:tcPr marT="91425" marB="91425" marR="91425" marL="91425"/>
                </a:tc>
                <a:tc>
                  <a:txBody>
                    <a:bodyPr/>
                    <a:lstStyle/>
                    <a:p>
                      <a:pPr indent="0" lvl="0" marL="0" rtl="0" algn="l">
                        <a:spcBef>
                          <a:spcPts val="0"/>
                        </a:spcBef>
                        <a:spcAft>
                          <a:spcPts val="0"/>
                        </a:spcAft>
                        <a:buNone/>
                      </a:pPr>
                      <a:r>
                        <a:rPr lang="en-US">
                          <a:latin typeface="Courier New"/>
                          <a:ea typeface="Courier New"/>
                          <a:cs typeface="Courier New"/>
                          <a:sym typeface="Courier New"/>
                        </a:rPr>
                        <a:t>drawRect()</a:t>
                      </a:r>
                      <a:endParaRPr>
                        <a:latin typeface="Courier New"/>
                        <a:ea typeface="Courier New"/>
                        <a:cs typeface="Courier New"/>
                        <a:sym typeface="Courier New"/>
                      </a:endParaRPr>
                    </a:p>
                    <a:p>
                      <a:pPr indent="0" lvl="0" marL="0" rtl="0" algn="l">
                        <a:spcBef>
                          <a:spcPts val="0"/>
                        </a:spcBef>
                        <a:spcAft>
                          <a:spcPts val="0"/>
                        </a:spcAft>
                        <a:buNone/>
                      </a:pPr>
                      <a:r>
                        <a:rPr lang="en-US">
                          <a:latin typeface="Courier New"/>
                          <a:ea typeface="Courier New"/>
                          <a:cs typeface="Courier New"/>
                          <a:sym typeface="Courier New"/>
                        </a:rPr>
                        <a:t>fillRect()</a:t>
                      </a:r>
                      <a:endParaRPr>
                        <a:latin typeface="Courier New"/>
                        <a:ea typeface="Courier New"/>
                        <a:cs typeface="Courier New"/>
                        <a:sym typeface="Courier New"/>
                      </a:endParaRPr>
                    </a:p>
                    <a:p>
                      <a:pPr indent="0" lvl="0" marL="0" rtl="0" algn="l">
                        <a:spcBef>
                          <a:spcPts val="0"/>
                        </a:spcBef>
                        <a:spcAft>
                          <a:spcPts val="0"/>
                        </a:spcAft>
                        <a:buNone/>
                      </a:pPr>
                      <a:r>
                        <a:rPr lang="en-US">
                          <a:latin typeface="Courier New"/>
                          <a:ea typeface="Courier New"/>
                          <a:cs typeface="Courier New"/>
                          <a:sym typeface="Courier New"/>
                        </a:rPr>
                        <a:t>setColor()</a:t>
                      </a:r>
                      <a:endParaRPr>
                        <a:latin typeface="Courier New"/>
                        <a:ea typeface="Courier New"/>
                        <a:cs typeface="Courier New"/>
                        <a:sym typeface="Courier New"/>
                      </a:endParaRPr>
                    </a:p>
                    <a:p>
                      <a:pPr indent="0" lvl="0" marL="0" rtl="0" algn="l">
                        <a:spcBef>
                          <a:spcPts val="0"/>
                        </a:spcBef>
                        <a:spcAft>
                          <a:spcPts val="0"/>
                        </a:spcAft>
                        <a:buNone/>
                      </a:pPr>
                      <a:r>
                        <a:rPr lang="en-US">
                          <a:latin typeface="Courier New"/>
                          <a:ea typeface="Courier New"/>
                          <a:cs typeface="Courier New"/>
                          <a:sym typeface="Courier New"/>
                        </a:rPr>
                        <a:t>getColor()</a:t>
                      </a:r>
                      <a:endParaRPr>
                        <a:latin typeface="Courier New"/>
                        <a:ea typeface="Courier New"/>
                        <a:cs typeface="Courier New"/>
                        <a:sym typeface="Courier New"/>
                      </a:endParaRPr>
                    </a:p>
                    <a:p>
                      <a:pPr indent="0" lvl="0" marL="0" rtl="0" algn="l">
                        <a:spcBef>
                          <a:spcPts val="0"/>
                        </a:spcBef>
                        <a:spcAft>
                          <a:spcPts val="0"/>
                        </a:spcAft>
                        <a:buNone/>
                      </a:pPr>
                      <a:r>
                        <a:rPr lang="en-US">
                          <a:latin typeface="Courier New"/>
                          <a:ea typeface="Courier New"/>
                          <a:cs typeface="Courier New"/>
                          <a:sym typeface="Courier New"/>
                        </a:rPr>
                        <a:t>drawImage()</a:t>
                      </a:r>
                      <a:endParaRPr>
                        <a:latin typeface="Courier New"/>
                        <a:ea typeface="Courier New"/>
                        <a:cs typeface="Courier New"/>
                        <a:sym typeface="Courier New"/>
                      </a:endParaRPr>
                    </a:p>
                  </a:txBody>
                  <a:tcPr marT="91425" marB="91425" marR="91425" marL="91425"/>
                </a:tc>
              </a:tr>
            </a:tbl>
          </a:graphicData>
        </a:graphic>
      </p:graphicFrame>
      <p:graphicFrame>
        <p:nvGraphicFramePr>
          <p:cNvPr id="369" name="Google Shape;369;p51"/>
          <p:cNvGraphicFramePr/>
          <p:nvPr/>
        </p:nvGraphicFramePr>
        <p:xfrm>
          <a:off x="3125825" y="1326600"/>
          <a:ext cx="3000000" cy="3000000"/>
        </p:xfrm>
        <a:graphic>
          <a:graphicData uri="http://schemas.openxmlformats.org/drawingml/2006/table">
            <a:tbl>
              <a:tblPr>
                <a:noFill/>
                <a:tableStyleId>{97C1642A-1C7B-4B9D-B7CE-A2EAE94A4F17}</a:tableStyleId>
              </a:tblPr>
              <a:tblGrid>
                <a:gridCol w="993000"/>
                <a:gridCol w="1792950"/>
              </a:tblGrid>
              <a:tr h="381000">
                <a:tc gridSpan="2">
                  <a:txBody>
                    <a:bodyPr/>
                    <a:lstStyle/>
                    <a:p>
                      <a:pPr indent="0" lvl="0" marL="0" rtl="0" algn="ctr">
                        <a:spcBef>
                          <a:spcPts val="0"/>
                        </a:spcBef>
                        <a:spcAft>
                          <a:spcPts val="0"/>
                        </a:spcAft>
                        <a:buNone/>
                      </a:pPr>
                      <a:r>
                        <a:rPr lang="en-US"/>
                        <a:t>Math</a:t>
                      </a:r>
                      <a:endParaRPr/>
                    </a:p>
                  </a:txBody>
                  <a:tcPr marT="91425" marB="91425" marR="91425" marL="91425"/>
                </a:tc>
                <a:tc hMerge="1"/>
              </a:tr>
              <a:tr h="381000">
                <a:tc>
                  <a:txBody>
                    <a:bodyPr/>
                    <a:lstStyle/>
                    <a:p>
                      <a:pPr indent="0" lvl="0" marL="0" rtl="0" algn="l">
                        <a:spcBef>
                          <a:spcPts val="0"/>
                        </a:spcBef>
                        <a:spcAft>
                          <a:spcPts val="0"/>
                        </a:spcAft>
                        <a:buNone/>
                      </a:pPr>
                      <a:r>
                        <a:rPr lang="en-US"/>
                        <a:t>Data</a:t>
                      </a:r>
                      <a:endParaRPr/>
                    </a:p>
                  </a:txBody>
                  <a:tcPr marT="91425" marB="91425" marR="91425" marL="91425"/>
                </a:tc>
                <a:tc>
                  <a:txBody>
                    <a:bodyPr/>
                    <a:lstStyle/>
                    <a:p>
                      <a:pPr indent="0" lvl="0" marL="0" rtl="0" algn="l">
                        <a:spcBef>
                          <a:spcPts val="0"/>
                        </a:spcBef>
                        <a:spcAft>
                          <a:spcPts val="0"/>
                        </a:spcAft>
                        <a:buNone/>
                      </a:pPr>
                      <a:r>
                        <a:rPr lang="en-US"/>
                        <a:t>none, a static class</a:t>
                      </a:r>
                      <a:endParaRPr/>
                    </a:p>
                  </a:txBody>
                  <a:tcPr marT="91425" marB="91425" marR="91425" marL="91425"/>
                </a:tc>
              </a:tr>
              <a:tr h="381000">
                <a:tc>
                  <a:txBody>
                    <a:bodyPr/>
                    <a:lstStyle/>
                    <a:p>
                      <a:pPr indent="0" lvl="0" marL="0" rtl="0" algn="l">
                        <a:spcBef>
                          <a:spcPts val="0"/>
                        </a:spcBef>
                        <a:spcAft>
                          <a:spcPts val="0"/>
                        </a:spcAft>
                        <a:buNone/>
                      </a:pPr>
                      <a:r>
                        <a:rPr lang="en-US"/>
                        <a:t>Behavior</a:t>
                      </a:r>
                      <a:endParaRPr/>
                    </a:p>
                  </a:txBody>
                  <a:tcPr marT="91425" marB="91425" marR="91425" marL="91425"/>
                </a:tc>
                <a:tc>
                  <a:txBody>
                    <a:bodyPr/>
                    <a:lstStyle/>
                    <a:p>
                      <a:pPr indent="0" lvl="0" marL="0" rtl="0" algn="l">
                        <a:spcBef>
                          <a:spcPts val="0"/>
                        </a:spcBef>
                        <a:spcAft>
                          <a:spcPts val="0"/>
                        </a:spcAft>
                        <a:buNone/>
                      </a:pPr>
                      <a:r>
                        <a:rPr lang="en-US">
                          <a:latin typeface="Courier New"/>
                          <a:ea typeface="Courier New"/>
                          <a:cs typeface="Courier New"/>
                          <a:sym typeface="Courier New"/>
                        </a:rPr>
                        <a:t>abs()</a:t>
                      </a:r>
                      <a:endParaRPr>
                        <a:latin typeface="Courier New"/>
                        <a:ea typeface="Courier New"/>
                        <a:cs typeface="Courier New"/>
                        <a:sym typeface="Courier New"/>
                      </a:endParaRPr>
                    </a:p>
                    <a:p>
                      <a:pPr indent="0" lvl="0" marL="0" rtl="0" algn="l">
                        <a:spcBef>
                          <a:spcPts val="0"/>
                        </a:spcBef>
                        <a:spcAft>
                          <a:spcPts val="0"/>
                        </a:spcAft>
                        <a:buNone/>
                      </a:pPr>
                      <a:r>
                        <a:rPr lang="en-US">
                          <a:latin typeface="Courier New"/>
                          <a:ea typeface="Courier New"/>
                          <a:cs typeface="Courier New"/>
                          <a:sym typeface="Courier New"/>
                        </a:rPr>
                        <a:t>pow()</a:t>
                      </a:r>
                      <a:endParaRPr>
                        <a:latin typeface="Courier New"/>
                        <a:ea typeface="Courier New"/>
                        <a:cs typeface="Courier New"/>
                        <a:sym typeface="Courier New"/>
                      </a:endParaRPr>
                    </a:p>
                    <a:p>
                      <a:pPr indent="0" lvl="0" marL="0" rtl="0" algn="l">
                        <a:spcBef>
                          <a:spcPts val="0"/>
                        </a:spcBef>
                        <a:spcAft>
                          <a:spcPts val="0"/>
                        </a:spcAft>
                        <a:buNone/>
                      </a:pPr>
                      <a:r>
                        <a:rPr lang="en-US">
                          <a:latin typeface="Courier New"/>
                          <a:ea typeface="Courier New"/>
                          <a:cs typeface="Courier New"/>
                          <a:sym typeface="Courier New"/>
                        </a:rPr>
                        <a:t>sqrt()</a:t>
                      </a:r>
                      <a:endParaRPr>
                        <a:latin typeface="Courier New"/>
                        <a:ea typeface="Courier New"/>
                        <a:cs typeface="Courier New"/>
                        <a:sym typeface="Courier New"/>
                      </a:endParaRPr>
                    </a:p>
                    <a:p>
                      <a:pPr indent="0" lvl="0" marL="0" rtl="0" algn="l">
                        <a:spcBef>
                          <a:spcPts val="0"/>
                        </a:spcBef>
                        <a:spcAft>
                          <a:spcPts val="0"/>
                        </a:spcAft>
                        <a:buNone/>
                      </a:pPr>
                      <a:r>
                        <a:rPr lang="en-US">
                          <a:latin typeface="Courier New"/>
                          <a:ea typeface="Courier New"/>
                          <a:cs typeface="Courier New"/>
                          <a:sym typeface="Courier New"/>
                        </a:rPr>
                        <a:t>round()</a:t>
                      </a:r>
                      <a:endParaRPr>
                        <a:latin typeface="Courier New"/>
                        <a:ea typeface="Courier New"/>
                        <a:cs typeface="Courier New"/>
                        <a:sym typeface="Courier New"/>
                      </a:endParaRPr>
                    </a:p>
                  </a:txBody>
                  <a:tcPr marT="91425" marB="91425" marR="91425" marL="91425"/>
                </a:tc>
              </a:tr>
            </a:tbl>
          </a:graphicData>
        </a:graphic>
      </p:graphicFrame>
      <p:graphicFrame>
        <p:nvGraphicFramePr>
          <p:cNvPr id="370" name="Google Shape;370;p51"/>
          <p:cNvGraphicFramePr/>
          <p:nvPr/>
        </p:nvGraphicFramePr>
        <p:xfrm>
          <a:off x="6021900" y="1326600"/>
          <a:ext cx="3000000" cy="3000000"/>
        </p:xfrm>
        <a:graphic>
          <a:graphicData uri="http://schemas.openxmlformats.org/drawingml/2006/table">
            <a:tbl>
              <a:tblPr>
                <a:noFill/>
                <a:tableStyleId>{97C1642A-1C7B-4B9D-B7CE-A2EAE94A4F17}</a:tableStyleId>
              </a:tblPr>
              <a:tblGrid>
                <a:gridCol w="1000025"/>
                <a:gridCol w="1785925"/>
              </a:tblGrid>
              <a:tr h="381000">
                <a:tc gridSpan="2">
                  <a:txBody>
                    <a:bodyPr/>
                    <a:lstStyle/>
                    <a:p>
                      <a:pPr indent="0" lvl="0" marL="0" rtl="0" algn="ctr">
                        <a:spcBef>
                          <a:spcPts val="0"/>
                        </a:spcBef>
                        <a:spcAft>
                          <a:spcPts val="0"/>
                        </a:spcAft>
                        <a:buNone/>
                      </a:pPr>
                      <a:r>
                        <a:rPr lang="en-US"/>
                        <a:t>String</a:t>
                      </a:r>
                      <a:endParaRPr/>
                    </a:p>
                  </a:txBody>
                  <a:tcPr marT="91425" marB="91425" marR="91425" marL="91425"/>
                </a:tc>
                <a:tc hMerge="1"/>
              </a:tr>
              <a:tr h="381000">
                <a:tc>
                  <a:txBody>
                    <a:bodyPr/>
                    <a:lstStyle/>
                    <a:p>
                      <a:pPr indent="0" lvl="0" marL="0" rtl="0" algn="l">
                        <a:spcBef>
                          <a:spcPts val="0"/>
                        </a:spcBef>
                        <a:spcAft>
                          <a:spcPts val="0"/>
                        </a:spcAft>
                        <a:buNone/>
                      </a:pPr>
                      <a:r>
                        <a:rPr lang="en-US"/>
                        <a:t>Data</a:t>
                      </a:r>
                      <a:endParaRPr/>
                    </a:p>
                  </a:txBody>
                  <a:tcPr marT="91425" marB="91425" marR="91425" marL="91425"/>
                </a:tc>
                <a:tc>
                  <a:txBody>
                    <a:bodyPr/>
                    <a:lstStyle/>
                    <a:p>
                      <a:pPr indent="0" lvl="0" marL="0" rtl="0" algn="l">
                        <a:spcBef>
                          <a:spcPts val="0"/>
                        </a:spcBef>
                        <a:spcAft>
                          <a:spcPts val="0"/>
                        </a:spcAft>
                        <a:buNone/>
                      </a:pPr>
                      <a:r>
                        <a:rPr lang="en-US"/>
                        <a:t>characters</a:t>
                      </a:r>
                      <a:endParaRPr/>
                    </a:p>
                  </a:txBody>
                  <a:tcPr marT="91425" marB="91425" marR="91425" marL="91425"/>
                </a:tc>
              </a:tr>
              <a:tr h="381000">
                <a:tc>
                  <a:txBody>
                    <a:bodyPr/>
                    <a:lstStyle/>
                    <a:p>
                      <a:pPr indent="0" lvl="0" marL="0" rtl="0" algn="l">
                        <a:spcBef>
                          <a:spcPts val="0"/>
                        </a:spcBef>
                        <a:spcAft>
                          <a:spcPts val="0"/>
                        </a:spcAft>
                        <a:buNone/>
                      </a:pPr>
                      <a:r>
                        <a:rPr lang="en-US"/>
                        <a:t>Behavior</a:t>
                      </a:r>
                      <a:endParaRPr/>
                    </a:p>
                  </a:txBody>
                  <a:tcPr marT="91425" marB="91425" marR="91425" marL="91425"/>
                </a:tc>
                <a:tc>
                  <a:txBody>
                    <a:bodyPr/>
                    <a:lstStyle/>
                    <a:p>
                      <a:pPr indent="0" lvl="0" marL="0" rtl="0" algn="l">
                        <a:spcBef>
                          <a:spcPts val="0"/>
                        </a:spcBef>
                        <a:spcAft>
                          <a:spcPts val="0"/>
                        </a:spcAft>
                        <a:buNone/>
                      </a:pPr>
                      <a:r>
                        <a:rPr lang="en-US">
                          <a:latin typeface="Courier New"/>
                          <a:ea typeface="Courier New"/>
                          <a:cs typeface="Courier New"/>
                          <a:sym typeface="Courier New"/>
                        </a:rPr>
                        <a:t>charAt()</a:t>
                      </a:r>
                      <a:endParaRPr>
                        <a:latin typeface="Courier New"/>
                        <a:ea typeface="Courier New"/>
                        <a:cs typeface="Courier New"/>
                        <a:sym typeface="Courier New"/>
                      </a:endParaRPr>
                    </a:p>
                    <a:p>
                      <a:pPr indent="0" lvl="0" marL="0" rtl="0" algn="l">
                        <a:spcBef>
                          <a:spcPts val="0"/>
                        </a:spcBef>
                        <a:spcAft>
                          <a:spcPts val="0"/>
                        </a:spcAft>
                        <a:buNone/>
                      </a:pPr>
                      <a:r>
                        <a:rPr lang="en-US">
                          <a:latin typeface="Courier New"/>
                          <a:ea typeface="Courier New"/>
                          <a:cs typeface="Courier New"/>
                          <a:sym typeface="Courier New"/>
                        </a:rPr>
                        <a:t>indexOf()</a:t>
                      </a:r>
                      <a:endParaRPr>
                        <a:latin typeface="Courier New"/>
                        <a:ea typeface="Courier New"/>
                        <a:cs typeface="Courier New"/>
                        <a:sym typeface="Courier New"/>
                      </a:endParaRPr>
                    </a:p>
                    <a:p>
                      <a:pPr indent="0" lvl="0" marL="0" rtl="0" algn="l">
                        <a:spcBef>
                          <a:spcPts val="0"/>
                        </a:spcBef>
                        <a:spcAft>
                          <a:spcPts val="0"/>
                        </a:spcAft>
                        <a:buNone/>
                      </a:pPr>
                      <a:r>
                        <a:rPr lang="en-US">
                          <a:latin typeface="Courier New"/>
                          <a:ea typeface="Courier New"/>
                          <a:cs typeface="Courier New"/>
                          <a:sym typeface="Courier New"/>
                        </a:rPr>
                        <a:t>length()</a:t>
                      </a:r>
                      <a:endParaRPr>
                        <a:latin typeface="Courier New"/>
                        <a:ea typeface="Courier New"/>
                        <a:cs typeface="Courier New"/>
                        <a:sym typeface="Courier New"/>
                      </a:endParaRPr>
                    </a:p>
                    <a:p>
                      <a:pPr indent="0" lvl="0" marL="0" rtl="0" algn="l">
                        <a:spcBef>
                          <a:spcPts val="0"/>
                        </a:spcBef>
                        <a:spcAft>
                          <a:spcPts val="0"/>
                        </a:spcAft>
                        <a:buNone/>
                      </a:pPr>
                      <a:r>
                        <a:rPr lang="en-US">
                          <a:latin typeface="Courier New"/>
                          <a:ea typeface="Courier New"/>
                          <a:cs typeface="Courier New"/>
                          <a:sym typeface="Courier New"/>
                        </a:rPr>
                        <a:t>substring()</a:t>
                      </a:r>
                      <a:endParaRPr>
                        <a:latin typeface="Courier New"/>
                        <a:ea typeface="Courier New"/>
                        <a:cs typeface="Courier New"/>
                        <a:sym typeface="Courier New"/>
                      </a:endParaRPr>
                    </a:p>
                    <a:p>
                      <a:pPr indent="0" lvl="0" marL="0" rtl="0" algn="l">
                        <a:spcBef>
                          <a:spcPts val="0"/>
                        </a:spcBef>
                        <a:spcAft>
                          <a:spcPts val="0"/>
                        </a:spcAft>
                        <a:buNone/>
                      </a:pPr>
                      <a:r>
                        <a:rPr lang="en-US">
                          <a:latin typeface="Courier New"/>
                          <a:ea typeface="Courier New"/>
                          <a:cs typeface="Courier New"/>
                          <a:sym typeface="Courier New"/>
                        </a:rPr>
                        <a:t>toUpperCase()</a:t>
                      </a:r>
                      <a:endParaRPr>
                        <a:latin typeface="Courier New"/>
                        <a:ea typeface="Courier New"/>
                        <a:cs typeface="Courier New"/>
                        <a:sym typeface="Courier New"/>
                      </a:endParaRPr>
                    </a:p>
                    <a:p>
                      <a:pPr indent="0" lvl="0" marL="0" rtl="0" algn="l">
                        <a:spcBef>
                          <a:spcPts val="0"/>
                        </a:spcBef>
                        <a:spcAft>
                          <a:spcPts val="0"/>
                        </a:spcAft>
                        <a:buNone/>
                      </a:pPr>
                      <a:r>
                        <a:rPr lang="en-US">
                          <a:latin typeface="Courier New"/>
                          <a:ea typeface="Courier New"/>
                          <a:cs typeface="Courier New"/>
                          <a:sym typeface="Courier New"/>
                        </a:rPr>
                        <a:t>toLowerCase()</a:t>
                      </a:r>
                      <a:endParaRPr>
                        <a:latin typeface="Courier New"/>
                        <a:ea typeface="Courier New"/>
                        <a:cs typeface="Courier New"/>
                        <a:sym typeface="Courier New"/>
                      </a:endParaRPr>
                    </a:p>
                  </a:txBody>
                  <a:tcPr marT="91425" marB="91425" marR="91425" marL="91425"/>
                </a:tc>
              </a:tr>
            </a:tbl>
          </a:graphicData>
        </a:graphic>
      </p:graphicFrame>
      <p:sp>
        <p:nvSpPr>
          <p:cNvPr id="371" name="Google Shape;371;p51"/>
          <p:cNvSpPr txBox="1"/>
          <p:nvPr/>
        </p:nvSpPr>
        <p:spPr>
          <a:xfrm>
            <a:off x="265925" y="4228475"/>
            <a:ext cx="8624100" cy="63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Must create an object			Do not create an object			Must create an object</a:t>
            </a:r>
            <a:endParaRPr/>
          </a:p>
          <a:p>
            <a:pPr indent="0" lvl="0" marL="0" rtl="0" algn="l">
              <a:spcBef>
                <a:spcPts val="0"/>
              </a:spcBef>
              <a:spcAft>
                <a:spcPts val="0"/>
              </a:spcAft>
              <a:buNone/>
            </a:pPr>
            <a:r>
              <a:rPr lang="en-US">
                <a:latin typeface="Courier New"/>
                <a:ea typeface="Courier New"/>
                <a:cs typeface="Courier New"/>
                <a:sym typeface="Courier New"/>
              </a:rPr>
              <a:t>gr.drawRect()			result = Math.abs(-7)			str.charAt(12)</a:t>
            </a:r>
            <a:endParaRPr>
              <a:latin typeface="Courier New"/>
              <a:ea typeface="Courier New"/>
              <a:cs typeface="Courier New"/>
              <a:sym typeface="Courier New"/>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52"/>
          <p:cNvSpPr txBox="1"/>
          <p:nvPr>
            <p:ph type="title"/>
          </p:nvPr>
        </p:nvSpPr>
        <p:spPr>
          <a:xfrm>
            <a:off x="457200" y="463951"/>
            <a:ext cx="8229600" cy="470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0000"/>
              </a:buClr>
              <a:buSzPts val="4400"/>
              <a:buFont typeface="Arial"/>
              <a:buNone/>
            </a:pPr>
            <a:r>
              <a:rPr lang="en-US">
                <a:solidFill>
                  <a:schemeClr val="dk1"/>
                </a:solidFill>
              </a:rPr>
              <a:t>String</a:t>
            </a:r>
            <a:r>
              <a:rPr b="0" i="0" lang="en-US" u="none">
                <a:solidFill>
                  <a:schemeClr val="dk1"/>
                </a:solidFill>
                <a:latin typeface="Arial"/>
                <a:ea typeface="Arial"/>
                <a:cs typeface="Arial"/>
                <a:sym typeface="Arial"/>
              </a:rPr>
              <a:t> </a:t>
            </a:r>
            <a:r>
              <a:rPr lang="en-US">
                <a:solidFill>
                  <a:schemeClr val="dk1"/>
                </a:solidFill>
              </a:rPr>
              <a:t>O</a:t>
            </a:r>
            <a:r>
              <a:rPr b="0" i="0" lang="en-US" u="none">
                <a:solidFill>
                  <a:schemeClr val="dk1"/>
                </a:solidFill>
                <a:latin typeface="Arial"/>
                <a:ea typeface="Arial"/>
                <a:cs typeface="Arial"/>
                <a:sym typeface="Arial"/>
              </a:rPr>
              <a:t>bjects</a:t>
            </a:r>
            <a:endParaRPr>
              <a:solidFill>
                <a:schemeClr val="dk1"/>
              </a:solidFill>
            </a:endParaRPr>
          </a:p>
        </p:txBody>
      </p:sp>
      <p:sp>
        <p:nvSpPr>
          <p:cNvPr id="378" name="Google Shape;378;p52"/>
          <p:cNvSpPr txBox="1"/>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800"/>
              <a:buFont typeface="Arial"/>
              <a:buNone/>
            </a:pPr>
            <a:fld id="{00000000-1234-1234-1234-123412341234}" type="slidenum">
              <a:rPr b="1" i="0" lang="en-US" sz="1800" u="none" cap="none" strike="noStrike">
                <a:solidFill>
                  <a:schemeClr val="dk1"/>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379" name="Google Shape;379;p52"/>
          <p:cNvSpPr txBox="1"/>
          <p:nvPr>
            <p:ph idx="1" type="body"/>
          </p:nvPr>
        </p:nvSpPr>
        <p:spPr>
          <a:xfrm>
            <a:off x="457200" y="1070500"/>
            <a:ext cx="8229600" cy="3615900"/>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115000"/>
              </a:lnSpc>
              <a:spcBef>
                <a:spcPts val="600"/>
              </a:spcBef>
              <a:spcAft>
                <a:spcPts val="0"/>
              </a:spcAft>
              <a:buNone/>
            </a:pPr>
            <a:r>
              <a:rPr lang="en-US" sz="2400">
                <a:solidFill>
                  <a:srgbClr val="000000"/>
                </a:solidFill>
                <a:latin typeface="Arial"/>
                <a:ea typeface="Arial"/>
                <a:cs typeface="Arial"/>
                <a:sym typeface="Arial"/>
              </a:rPr>
              <a:t>Characters of a string are numbered with 0-based </a:t>
            </a:r>
            <a:r>
              <a:rPr i="1" lang="en-US" sz="2400">
                <a:solidFill>
                  <a:srgbClr val="000000"/>
                </a:solidFill>
                <a:latin typeface="Arial"/>
                <a:ea typeface="Arial"/>
                <a:cs typeface="Arial"/>
                <a:sym typeface="Arial"/>
              </a:rPr>
              <a:t>indexes</a:t>
            </a:r>
            <a:r>
              <a:rPr lang="en-US" sz="2400">
                <a:solidFill>
                  <a:srgbClr val="000000"/>
                </a:solidFill>
                <a:latin typeface="Arial"/>
                <a:ea typeface="Arial"/>
                <a:cs typeface="Arial"/>
                <a:sym typeface="Arial"/>
              </a:rPr>
              <a:t>:</a:t>
            </a:r>
            <a:endParaRPr sz="2400">
              <a:solidFill>
                <a:srgbClr val="000000"/>
              </a:solidFill>
              <a:latin typeface="Arial"/>
              <a:ea typeface="Arial"/>
              <a:cs typeface="Arial"/>
              <a:sym typeface="Arial"/>
            </a:endParaRPr>
          </a:p>
          <a:p>
            <a:pPr indent="0" lvl="0" marL="736600" rtl="0" algn="l">
              <a:lnSpc>
                <a:spcPct val="115000"/>
              </a:lnSpc>
              <a:spcBef>
                <a:spcPts val="500"/>
              </a:spcBef>
              <a:spcAft>
                <a:spcPts val="0"/>
              </a:spcAft>
              <a:buSzPct val="81818"/>
              <a:buNone/>
            </a:pPr>
            <a:r>
              <a:rPr lang="en-US" sz="2200">
                <a:solidFill>
                  <a:srgbClr val="000000"/>
                </a:solidFill>
                <a:latin typeface="Courier New"/>
                <a:ea typeface="Courier New"/>
                <a:cs typeface="Courier New"/>
                <a:sym typeface="Courier New"/>
              </a:rPr>
              <a:t>  String name = "P. Diddy";</a:t>
            </a:r>
            <a:endParaRPr sz="2200">
              <a:solidFill>
                <a:srgbClr val="000000"/>
              </a:solidFill>
              <a:latin typeface="Courier New"/>
              <a:ea typeface="Courier New"/>
              <a:cs typeface="Courier New"/>
              <a:sym typeface="Courier New"/>
            </a:endParaRPr>
          </a:p>
          <a:p>
            <a:pPr indent="0" lvl="0" marL="736600" rtl="0" algn="l">
              <a:lnSpc>
                <a:spcPct val="115000"/>
              </a:lnSpc>
              <a:spcBef>
                <a:spcPts val="500"/>
              </a:spcBef>
              <a:spcAft>
                <a:spcPts val="0"/>
              </a:spcAft>
              <a:buSzPct val="81818"/>
              <a:buNone/>
            </a:pPr>
            <a:r>
              <a:t/>
            </a:r>
            <a:endParaRPr sz="2200">
              <a:solidFill>
                <a:srgbClr val="000000"/>
              </a:solidFill>
              <a:latin typeface="Courier New"/>
              <a:ea typeface="Courier New"/>
              <a:cs typeface="Courier New"/>
              <a:sym typeface="Courier New"/>
            </a:endParaRPr>
          </a:p>
          <a:p>
            <a:pPr indent="0" lvl="0" marL="736600" rtl="0" algn="l">
              <a:lnSpc>
                <a:spcPct val="115000"/>
              </a:lnSpc>
              <a:spcBef>
                <a:spcPts val="500"/>
              </a:spcBef>
              <a:spcAft>
                <a:spcPts val="0"/>
              </a:spcAft>
              <a:buSzPct val="81818"/>
              <a:buNone/>
            </a:pPr>
            <a:r>
              <a:t/>
            </a:r>
            <a:endParaRPr sz="2200">
              <a:solidFill>
                <a:srgbClr val="000000"/>
              </a:solidFill>
              <a:latin typeface="Courier New"/>
              <a:ea typeface="Courier New"/>
              <a:cs typeface="Courier New"/>
              <a:sym typeface="Courier New"/>
            </a:endParaRPr>
          </a:p>
          <a:p>
            <a:pPr indent="0" lvl="0" marL="736600" rtl="0" algn="l">
              <a:lnSpc>
                <a:spcPct val="115000"/>
              </a:lnSpc>
              <a:spcBef>
                <a:spcPts val="500"/>
              </a:spcBef>
              <a:spcAft>
                <a:spcPts val="0"/>
              </a:spcAft>
              <a:buClr>
                <a:schemeClr val="dk1"/>
              </a:buClr>
              <a:buSzPct val="50000"/>
              <a:buFont typeface="Arial"/>
              <a:buNone/>
            </a:pPr>
            <a:r>
              <a:t/>
            </a:r>
            <a:endParaRPr sz="2200">
              <a:solidFill>
                <a:srgbClr val="000000"/>
              </a:solidFill>
              <a:latin typeface="Courier New"/>
              <a:ea typeface="Courier New"/>
              <a:cs typeface="Courier New"/>
              <a:sym typeface="Courier New"/>
            </a:endParaRPr>
          </a:p>
          <a:p>
            <a:pPr indent="0" lvl="0" marL="0" rtl="0" algn="l">
              <a:lnSpc>
                <a:spcPct val="115000"/>
              </a:lnSpc>
              <a:spcBef>
                <a:spcPts val="600"/>
              </a:spcBef>
              <a:spcAft>
                <a:spcPts val="0"/>
              </a:spcAft>
              <a:buClr>
                <a:schemeClr val="dk1"/>
              </a:buClr>
              <a:buSzPct val="50000"/>
              <a:buFont typeface="Arial"/>
              <a:buNone/>
            </a:pPr>
            <a:r>
              <a:rPr lang="en-US" sz="2200">
                <a:solidFill>
                  <a:srgbClr val="000000"/>
                </a:solidFill>
                <a:latin typeface="Arial"/>
                <a:ea typeface="Arial"/>
                <a:cs typeface="Arial"/>
                <a:sym typeface="Arial"/>
              </a:rPr>
              <a:t>– name at index 0 isn ‘P’, name at index 7 == ‘y’</a:t>
            </a:r>
            <a:endParaRPr sz="2200">
              <a:solidFill>
                <a:srgbClr val="000000"/>
              </a:solidFill>
              <a:latin typeface="Arial"/>
              <a:ea typeface="Arial"/>
              <a:cs typeface="Arial"/>
              <a:sym typeface="Arial"/>
            </a:endParaRPr>
          </a:p>
          <a:p>
            <a:pPr indent="0" lvl="0" marL="0" rtl="0" algn="l">
              <a:lnSpc>
                <a:spcPct val="115000"/>
              </a:lnSpc>
              <a:spcBef>
                <a:spcPts val="600"/>
              </a:spcBef>
              <a:spcAft>
                <a:spcPts val="0"/>
              </a:spcAft>
              <a:buClr>
                <a:schemeClr val="dk1"/>
              </a:buClr>
              <a:buSzPct val="50000"/>
              <a:buFont typeface="Arial"/>
              <a:buNone/>
            </a:pPr>
            <a:r>
              <a:rPr lang="en-US" sz="2200">
                <a:solidFill>
                  <a:schemeClr val="dk1"/>
                </a:solidFill>
                <a:latin typeface="Arial"/>
                <a:ea typeface="Arial"/>
                <a:cs typeface="Arial"/>
                <a:sym typeface="Arial"/>
              </a:rPr>
              <a:t>–</a:t>
            </a:r>
            <a:r>
              <a:rPr lang="en-US" sz="2200">
                <a:solidFill>
                  <a:srgbClr val="000000"/>
                </a:solidFill>
                <a:latin typeface="Arial"/>
                <a:ea typeface="Arial"/>
                <a:cs typeface="Arial"/>
                <a:sym typeface="Arial"/>
              </a:rPr>
              <a:t> First character's index : 0</a:t>
            </a:r>
            <a:endParaRPr sz="2200">
              <a:solidFill>
                <a:srgbClr val="000000"/>
              </a:solidFill>
              <a:latin typeface="Arial"/>
              <a:ea typeface="Arial"/>
              <a:cs typeface="Arial"/>
              <a:sym typeface="Arial"/>
            </a:endParaRPr>
          </a:p>
          <a:p>
            <a:pPr indent="0" lvl="0" marL="0" rtl="0" algn="l">
              <a:lnSpc>
                <a:spcPct val="115000"/>
              </a:lnSpc>
              <a:spcBef>
                <a:spcPts val="600"/>
              </a:spcBef>
              <a:spcAft>
                <a:spcPts val="0"/>
              </a:spcAft>
              <a:buClr>
                <a:schemeClr val="dk1"/>
              </a:buClr>
              <a:buSzPct val="50000"/>
              <a:buFont typeface="Arial"/>
              <a:buNone/>
            </a:pPr>
            <a:r>
              <a:rPr lang="en-US" sz="2200">
                <a:solidFill>
                  <a:srgbClr val="000000"/>
                </a:solidFill>
                <a:latin typeface="Arial"/>
                <a:ea typeface="Arial"/>
                <a:cs typeface="Arial"/>
                <a:sym typeface="Arial"/>
              </a:rPr>
              <a:t>–Last character's index : 1 less than the string's length</a:t>
            </a:r>
            <a:endParaRPr sz="2200">
              <a:solidFill>
                <a:srgbClr val="000000"/>
              </a:solidFill>
              <a:latin typeface="Arial"/>
              <a:ea typeface="Arial"/>
              <a:cs typeface="Arial"/>
              <a:sym typeface="Arial"/>
            </a:endParaRPr>
          </a:p>
          <a:p>
            <a:pPr indent="0" lvl="0" marL="0" rtl="0" algn="l">
              <a:lnSpc>
                <a:spcPct val="115000"/>
              </a:lnSpc>
              <a:spcBef>
                <a:spcPts val="600"/>
              </a:spcBef>
              <a:spcAft>
                <a:spcPts val="0"/>
              </a:spcAft>
              <a:buClr>
                <a:schemeClr val="dk1"/>
              </a:buClr>
              <a:buSzPct val="50000"/>
              <a:buFont typeface="Arial"/>
              <a:buNone/>
            </a:pPr>
            <a:r>
              <a:rPr lang="en-US" sz="2200">
                <a:solidFill>
                  <a:srgbClr val="000000"/>
                </a:solidFill>
                <a:latin typeface="Arial"/>
                <a:ea typeface="Arial"/>
                <a:cs typeface="Arial"/>
                <a:sym typeface="Arial"/>
              </a:rPr>
              <a:t>–The individual characters are values of type </a:t>
            </a:r>
            <a:r>
              <a:rPr lang="en-US" sz="2200">
                <a:solidFill>
                  <a:srgbClr val="000000"/>
                </a:solidFill>
                <a:latin typeface="Courier New"/>
                <a:ea typeface="Courier New"/>
                <a:cs typeface="Courier New"/>
                <a:sym typeface="Courier New"/>
              </a:rPr>
              <a:t>char</a:t>
            </a:r>
            <a:r>
              <a:rPr lang="en-US" sz="2200">
                <a:solidFill>
                  <a:srgbClr val="000000"/>
                </a:solidFill>
                <a:latin typeface="Arial"/>
                <a:ea typeface="Arial"/>
                <a:cs typeface="Arial"/>
                <a:sym typeface="Arial"/>
              </a:rPr>
              <a:t> (seen later)</a:t>
            </a:r>
            <a:endParaRPr sz="2200">
              <a:solidFill>
                <a:srgbClr val="000000"/>
              </a:solidFill>
              <a:latin typeface="Arial"/>
              <a:ea typeface="Arial"/>
              <a:cs typeface="Arial"/>
              <a:sym typeface="Arial"/>
            </a:endParaRPr>
          </a:p>
          <a:p>
            <a:pPr indent="0" lvl="0" marL="0" rtl="0" algn="l">
              <a:lnSpc>
                <a:spcPct val="100000"/>
              </a:lnSpc>
              <a:spcBef>
                <a:spcPts val="360"/>
              </a:spcBef>
              <a:spcAft>
                <a:spcPts val="0"/>
              </a:spcAft>
              <a:buSzPct val="56250"/>
              <a:buNone/>
            </a:pPr>
            <a:r>
              <a:t/>
            </a:r>
            <a:endParaRPr>
              <a:solidFill>
                <a:srgbClr val="000000"/>
              </a:solidFill>
            </a:endParaRPr>
          </a:p>
        </p:txBody>
      </p:sp>
      <p:sp>
        <p:nvSpPr>
          <p:cNvPr id="380" name="Google Shape;380;p5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graphicFrame>
        <p:nvGraphicFramePr>
          <p:cNvPr id="381" name="Google Shape;381;p52"/>
          <p:cNvGraphicFramePr/>
          <p:nvPr/>
        </p:nvGraphicFramePr>
        <p:xfrm>
          <a:off x="1217800" y="1823800"/>
          <a:ext cx="3000000" cy="3000000"/>
        </p:xfrm>
        <a:graphic>
          <a:graphicData uri="http://schemas.openxmlformats.org/drawingml/2006/table">
            <a:tbl>
              <a:tblPr>
                <a:noFill/>
                <a:tableStyleId>{958331B5-BBB5-4F55-B6B3-BD263193851B}</a:tableStyleId>
              </a:tblPr>
              <a:tblGrid>
                <a:gridCol w="1438275"/>
                <a:gridCol w="638175"/>
                <a:gridCol w="638175"/>
                <a:gridCol w="638175"/>
                <a:gridCol w="638175"/>
                <a:gridCol w="638175"/>
                <a:gridCol w="638175"/>
                <a:gridCol w="638175"/>
                <a:gridCol w="638175"/>
              </a:tblGrid>
              <a:tr h="409575">
                <a:tc>
                  <a:txBody>
                    <a:bodyPr/>
                    <a:lstStyle/>
                    <a:p>
                      <a:pPr indent="0" lvl="0" marL="0" marR="0" rtl="0" algn="ctr">
                        <a:lnSpc>
                          <a:spcPct val="101000"/>
                        </a:lnSpc>
                        <a:spcBef>
                          <a:spcPts val="0"/>
                        </a:spcBef>
                        <a:spcAft>
                          <a:spcPts val="0"/>
                        </a:spcAft>
                        <a:buClr>
                          <a:srgbClr val="000000"/>
                        </a:buClr>
                        <a:buSzPts val="2000"/>
                        <a:buFont typeface="Arial"/>
                        <a:buNone/>
                      </a:pPr>
                      <a:r>
                        <a:rPr lang="en-US" sz="2000" u="none" cap="none" strike="noStrike"/>
                        <a:t>index</a:t>
                      </a:r>
                      <a:endParaRPr sz="2000" u="none" cap="none" strike="noStrike"/>
                    </a:p>
                  </a:txBody>
                  <a:tcPr marT="46875" marB="46875" marR="90050" marL="90050">
                    <a:lnL cap="flat" cmpd="sng" w="13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3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1000"/>
                        </a:lnSpc>
                        <a:spcBef>
                          <a:spcPts val="0"/>
                        </a:spcBef>
                        <a:spcAft>
                          <a:spcPts val="0"/>
                        </a:spcAft>
                        <a:buClr>
                          <a:srgbClr val="000000"/>
                        </a:buClr>
                        <a:buSzPts val="2000"/>
                        <a:buFont typeface="Arial"/>
                        <a:buNone/>
                      </a:pPr>
                      <a:r>
                        <a:rPr lang="en-US" sz="2000" u="none" cap="none" strike="noStrike"/>
                        <a:t>0</a:t>
                      </a:r>
                      <a:endParaRPr sz="2000" u="none" cap="none" strike="noStrike"/>
                    </a:p>
                  </a:txBody>
                  <a:tcPr marT="46875" marB="46875" marR="90050" marL="900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3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1000"/>
                        </a:lnSpc>
                        <a:spcBef>
                          <a:spcPts val="0"/>
                        </a:spcBef>
                        <a:spcAft>
                          <a:spcPts val="0"/>
                        </a:spcAft>
                        <a:buClr>
                          <a:srgbClr val="000000"/>
                        </a:buClr>
                        <a:buSzPts val="2000"/>
                        <a:buFont typeface="Arial"/>
                        <a:buNone/>
                      </a:pPr>
                      <a:r>
                        <a:rPr lang="en-US" sz="2000" u="none" cap="none" strike="noStrike"/>
                        <a:t>1</a:t>
                      </a:r>
                      <a:endParaRPr sz="2000" u="none" cap="none" strike="noStrike"/>
                    </a:p>
                  </a:txBody>
                  <a:tcPr marT="46875" marB="46875" marR="90050" marL="900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3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1000"/>
                        </a:lnSpc>
                        <a:spcBef>
                          <a:spcPts val="0"/>
                        </a:spcBef>
                        <a:spcAft>
                          <a:spcPts val="0"/>
                        </a:spcAft>
                        <a:buClr>
                          <a:srgbClr val="000000"/>
                        </a:buClr>
                        <a:buSzPts val="2000"/>
                        <a:buFont typeface="Arial"/>
                        <a:buNone/>
                      </a:pPr>
                      <a:r>
                        <a:rPr lang="en-US" sz="2000" u="none" cap="none" strike="noStrike"/>
                        <a:t>2</a:t>
                      </a:r>
                      <a:endParaRPr sz="2000" u="none" cap="none" strike="noStrike"/>
                    </a:p>
                  </a:txBody>
                  <a:tcPr marT="46875" marB="46875" marR="90050" marL="900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3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1000"/>
                        </a:lnSpc>
                        <a:spcBef>
                          <a:spcPts val="0"/>
                        </a:spcBef>
                        <a:spcAft>
                          <a:spcPts val="0"/>
                        </a:spcAft>
                        <a:buClr>
                          <a:srgbClr val="000000"/>
                        </a:buClr>
                        <a:buSzPts val="2000"/>
                        <a:buFont typeface="Arial"/>
                        <a:buNone/>
                      </a:pPr>
                      <a:r>
                        <a:rPr lang="en-US" sz="2000" u="none" cap="none" strike="noStrike"/>
                        <a:t>3</a:t>
                      </a:r>
                      <a:endParaRPr sz="2000" u="none" cap="none" strike="noStrike"/>
                    </a:p>
                  </a:txBody>
                  <a:tcPr marT="46875" marB="46875" marR="90050" marL="900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3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1000"/>
                        </a:lnSpc>
                        <a:spcBef>
                          <a:spcPts val="0"/>
                        </a:spcBef>
                        <a:spcAft>
                          <a:spcPts val="0"/>
                        </a:spcAft>
                        <a:buClr>
                          <a:srgbClr val="000000"/>
                        </a:buClr>
                        <a:buSzPts val="2000"/>
                        <a:buFont typeface="Arial"/>
                        <a:buNone/>
                      </a:pPr>
                      <a:r>
                        <a:rPr lang="en-US" sz="2000" u="none" cap="none" strike="noStrike"/>
                        <a:t>4</a:t>
                      </a:r>
                      <a:endParaRPr sz="2000" u="none" cap="none" strike="noStrike"/>
                    </a:p>
                  </a:txBody>
                  <a:tcPr marT="46875" marB="46875" marR="90050" marL="900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3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1000"/>
                        </a:lnSpc>
                        <a:spcBef>
                          <a:spcPts val="0"/>
                        </a:spcBef>
                        <a:spcAft>
                          <a:spcPts val="0"/>
                        </a:spcAft>
                        <a:buClr>
                          <a:srgbClr val="000000"/>
                        </a:buClr>
                        <a:buSzPts val="2000"/>
                        <a:buFont typeface="Arial"/>
                        <a:buNone/>
                      </a:pPr>
                      <a:r>
                        <a:rPr lang="en-US" sz="2000" u="none" cap="none" strike="noStrike"/>
                        <a:t>5</a:t>
                      </a:r>
                      <a:endParaRPr sz="2000" u="none" cap="none" strike="noStrike"/>
                    </a:p>
                  </a:txBody>
                  <a:tcPr marT="46875" marB="46875" marR="90050" marL="900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3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1000"/>
                        </a:lnSpc>
                        <a:spcBef>
                          <a:spcPts val="0"/>
                        </a:spcBef>
                        <a:spcAft>
                          <a:spcPts val="0"/>
                        </a:spcAft>
                        <a:buClr>
                          <a:srgbClr val="000000"/>
                        </a:buClr>
                        <a:buSzPts val="2000"/>
                        <a:buFont typeface="Arial"/>
                        <a:buNone/>
                      </a:pPr>
                      <a:r>
                        <a:rPr lang="en-US" sz="2000" u="none" cap="none" strike="noStrike"/>
                        <a:t>6</a:t>
                      </a:r>
                      <a:endParaRPr sz="2000" u="none" cap="none" strike="noStrike"/>
                    </a:p>
                  </a:txBody>
                  <a:tcPr marT="46875" marB="46875" marR="90050" marL="900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3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1000"/>
                        </a:lnSpc>
                        <a:spcBef>
                          <a:spcPts val="0"/>
                        </a:spcBef>
                        <a:spcAft>
                          <a:spcPts val="0"/>
                        </a:spcAft>
                        <a:buClr>
                          <a:srgbClr val="000000"/>
                        </a:buClr>
                        <a:buSzPts val="2000"/>
                        <a:buFont typeface="Arial"/>
                        <a:buNone/>
                      </a:pPr>
                      <a:r>
                        <a:rPr lang="en-US" sz="2000" u="none" cap="none" strike="noStrike"/>
                        <a:t>7</a:t>
                      </a:r>
                      <a:endParaRPr sz="2000" u="none" cap="none" strike="noStrike"/>
                    </a:p>
                  </a:txBody>
                  <a:tcPr marT="46875" marB="46875" marR="90050" marL="90050">
                    <a:lnL cap="flat" cmpd="sng" w="9525">
                      <a:solidFill>
                        <a:srgbClr val="000000"/>
                      </a:solidFill>
                      <a:prstDash val="solid"/>
                      <a:round/>
                      <a:headEnd len="sm" w="sm" type="none"/>
                      <a:tailEnd len="sm" w="sm" type="none"/>
                    </a:lnL>
                    <a:lnR cap="flat" cmpd="sng" w="13700">
                      <a:solidFill>
                        <a:srgbClr val="000000"/>
                      </a:solidFill>
                      <a:prstDash val="solid"/>
                      <a:round/>
                      <a:headEnd len="sm" w="sm" type="none"/>
                      <a:tailEnd len="sm" w="sm" type="none"/>
                    </a:lnR>
                    <a:lnT cap="flat" cmpd="sng" w="13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19100">
                <a:tc>
                  <a:txBody>
                    <a:bodyPr/>
                    <a:lstStyle/>
                    <a:p>
                      <a:pPr indent="0" lvl="0" marL="0" marR="0" rtl="0" algn="ctr">
                        <a:lnSpc>
                          <a:spcPct val="101000"/>
                        </a:lnSpc>
                        <a:spcBef>
                          <a:spcPts val="0"/>
                        </a:spcBef>
                        <a:spcAft>
                          <a:spcPts val="0"/>
                        </a:spcAft>
                        <a:buClr>
                          <a:srgbClr val="000000"/>
                        </a:buClr>
                        <a:buSzPts val="2000"/>
                        <a:buFont typeface="Arial"/>
                        <a:buNone/>
                      </a:pPr>
                      <a:r>
                        <a:rPr lang="en-US" sz="2000" u="none" cap="none" strike="noStrike"/>
                        <a:t>character</a:t>
                      </a:r>
                      <a:endParaRPr sz="2000" u="none" cap="none" strike="noStrike"/>
                    </a:p>
                  </a:txBody>
                  <a:tcPr marT="46875" marB="46875" marR="90050" marL="90050">
                    <a:lnL cap="flat" cmpd="sng" w="13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3700">
                      <a:solidFill>
                        <a:srgbClr val="000000"/>
                      </a:solidFill>
                      <a:prstDash val="solid"/>
                      <a:round/>
                      <a:headEnd len="sm" w="sm" type="none"/>
                      <a:tailEnd len="sm" w="sm" type="none"/>
                    </a:lnB>
                  </a:tcPr>
                </a:tc>
                <a:tc>
                  <a:txBody>
                    <a:bodyPr/>
                    <a:lstStyle/>
                    <a:p>
                      <a:pPr indent="0" lvl="0" marL="0" marR="0" rtl="0" algn="ctr">
                        <a:lnSpc>
                          <a:spcPct val="94000"/>
                        </a:lnSpc>
                        <a:spcBef>
                          <a:spcPts val="0"/>
                        </a:spcBef>
                        <a:spcAft>
                          <a:spcPts val="0"/>
                        </a:spcAft>
                        <a:buClr>
                          <a:srgbClr val="000000"/>
                        </a:buClr>
                        <a:buSzPts val="2000"/>
                        <a:buFont typeface="Arial"/>
                        <a:buNone/>
                      </a:pPr>
                      <a:r>
                        <a:rPr lang="en-US" sz="2000" u="none" cap="none" strike="noStrike">
                          <a:latin typeface="Courier New"/>
                          <a:ea typeface="Courier New"/>
                          <a:cs typeface="Courier New"/>
                          <a:sym typeface="Courier New"/>
                        </a:rPr>
                        <a:t>P</a:t>
                      </a:r>
                      <a:endParaRPr sz="2000" u="none" cap="none" strike="noStrike">
                        <a:latin typeface="Courier New"/>
                        <a:ea typeface="Courier New"/>
                        <a:cs typeface="Courier New"/>
                        <a:sym typeface="Courier New"/>
                      </a:endParaRPr>
                    </a:p>
                  </a:txBody>
                  <a:tcPr marT="46875" marB="46875" marR="90050" marL="900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3700">
                      <a:solidFill>
                        <a:srgbClr val="000000"/>
                      </a:solidFill>
                      <a:prstDash val="solid"/>
                      <a:round/>
                      <a:headEnd len="sm" w="sm" type="none"/>
                      <a:tailEnd len="sm" w="sm" type="none"/>
                    </a:lnB>
                  </a:tcPr>
                </a:tc>
                <a:tc>
                  <a:txBody>
                    <a:bodyPr/>
                    <a:lstStyle/>
                    <a:p>
                      <a:pPr indent="0" lvl="0" marL="0" marR="0" rtl="0" algn="ctr">
                        <a:lnSpc>
                          <a:spcPct val="94000"/>
                        </a:lnSpc>
                        <a:spcBef>
                          <a:spcPts val="0"/>
                        </a:spcBef>
                        <a:spcAft>
                          <a:spcPts val="0"/>
                        </a:spcAft>
                        <a:buClr>
                          <a:srgbClr val="000000"/>
                        </a:buClr>
                        <a:buSzPts val="2000"/>
                        <a:buFont typeface="Arial"/>
                        <a:buNone/>
                      </a:pPr>
                      <a:r>
                        <a:rPr lang="en-US" sz="2000" u="none" cap="none" strike="noStrike">
                          <a:latin typeface="Courier New"/>
                          <a:ea typeface="Courier New"/>
                          <a:cs typeface="Courier New"/>
                          <a:sym typeface="Courier New"/>
                        </a:rPr>
                        <a:t>.</a:t>
                      </a:r>
                      <a:endParaRPr sz="2000" u="none" cap="none" strike="noStrike">
                        <a:latin typeface="Courier New"/>
                        <a:ea typeface="Courier New"/>
                        <a:cs typeface="Courier New"/>
                        <a:sym typeface="Courier New"/>
                      </a:endParaRPr>
                    </a:p>
                  </a:txBody>
                  <a:tcPr marT="46875" marB="46875" marR="90050" marL="900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3700">
                      <a:solidFill>
                        <a:srgbClr val="000000"/>
                      </a:solidFill>
                      <a:prstDash val="solid"/>
                      <a:round/>
                      <a:headEnd len="sm" w="sm" type="none"/>
                      <a:tailEnd len="sm" w="sm" type="none"/>
                    </a:lnB>
                  </a:tcPr>
                </a:tc>
                <a:tc>
                  <a:txBody>
                    <a:bodyPr/>
                    <a:lstStyle/>
                    <a:p>
                      <a:pPr indent="0" lvl="0" marL="0" marR="0" rtl="0" algn="ctr">
                        <a:lnSpc>
                          <a:spcPct val="94000"/>
                        </a:lnSpc>
                        <a:spcBef>
                          <a:spcPts val="0"/>
                        </a:spcBef>
                        <a:spcAft>
                          <a:spcPts val="0"/>
                        </a:spcAft>
                        <a:buClr>
                          <a:srgbClr val="000000"/>
                        </a:buClr>
                        <a:buSzPts val="2000"/>
                        <a:buFont typeface="Arial"/>
                        <a:buNone/>
                      </a:pPr>
                      <a:r>
                        <a:rPr lang="en-US" sz="2000" u="none" cap="none" strike="noStrike">
                          <a:latin typeface="Courier New"/>
                          <a:ea typeface="Courier New"/>
                          <a:cs typeface="Courier New"/>
                          <a:sym typeface="Courier New"/>
                        </a:rPr>
                        <a:t> </a:t>
                      </a:r>
                      <a:endParaRPr sz="2000" u="none" cap="none" strike="noStrike">
                        <a:latin typeface="Courier New"/>
                        <a:ea typeface="Courier New"/>
                        <a:cs typeface="Courier New"/>
                        <a:sym typeface="Courier New"/>
                      </a:endParaRPr>
                    </a:p>
                  </a:txBody>
                  <a:tcPr marT="46875" marB="46875" marR="90050" marL="900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3700">
                      <a:solidFill>
                        <a:srgbClr val="000000"/>
                      </a:solidFill>
                      <a:prstDash val="solid"/>
                      <a:round/>
                      <a:headEnd len="sm" w="sm" type="none"/>
                      <a:tailEnd len="sm" w="sm" type="none"/>
                    </a:lnB>
                  </a:tcPr>
                </a:tc>
                <a:tc>
                  <a:txBody>
                    <a:bodyPr/>
                    <a:lstStyle/>
                    <a:p>
                      <a:pPr indent="0" lvl="0" marL="0" marR="0" rtl="0" algn="ctr">
                        <a:lnSpc>
                          <a:spcPct val="94000"/>
                        </a:lnSpc>
                        <a:spcBef>
                          <a:spcPts val="0"/>
                        </a:spcBef>
                        <a:spcAft>
                          <a:spcPts val="0"/>
                        </a:spcAft>
                        <a:buClr>
                          <a:srgbClr val="000000"/>
                        </a:buClr>
                        <a:buSzPts val="2000"/>
                        <a:buFont typeface="Arial"/>
                        <a:buNone/>
                      </a:pPr>
                      <a:r>
                        <a:rPr lang="en-US" sz="2000" u="none" cap="none" strike="noStrike">
                          <a:latin typeface="Courier New"/>
                          <a:ea typeface="Courier New"/>
                          <a:cs typeface="Courier New"/>
                          <a:sym typeface="Courier New"/>
                        </a:rPr>
                        <a:t>D</a:t>
                      </a:r>
                      <a:endParaRPr sz="2000" u="none" cap="none" strike="noStrike">
                        <a:latin typeface="Courier New"/>
                        <a:ea typeface="Courier New"/>
                        <a:cs typeface="Courier New"/>
                        <a:sym typeface="Courier New"/>
                      </a:endParaRPr>
                    </a:p>
                  </a:txBody>
                  <a:tcPr marT="46875" marB="46875" marR="90050" marL="900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3700">
                      <a:solidFill>
                        <a:srgbClr val="000000"/>
                      </a:solidFill>
                      <a:prstDash val="solid"/>
                      <a:round/>
                      <a:headEnd len="sm" w="sm" type="none"/>
                      <a:tailEnd len="sm" w="sm" type="none"/>
                    </a:lnB>
                  </a:tcPr>
                </a:tc>
                <a:tc>
                  <a:txBody>
                    <a:bodyPr/>
                    <a:lstStyle/>
                    <a:p>
                      <a:pPr indent="0" lvl="0" marL="0" marR="0" rtl="0" algn="ctr">
                        <a:lnSpc>
                          <a:spcPct val="94000"/>
                        </a:lnSpc>
                        <a:spcBef>
                          <a:spcPts val="0"/>
                        </a:spcBef>
                        <a:spcAft>
                          <a:spcPts val="0"/>
                        </a:spcAft>
                        <a:buClr>
                          <a:srgbClr val="000000"/>
                        </a:buClr>
                        <a:buSzPts val="2000"/>
                        <a:buFont typeface="Arial"/>
                        <a:buNone/>
                      </a:pPr>
                      <a:r>
                        <a:rPr lang="en-US" sz="2000" u="none" cap="none" strike="noStrike">
                          <a:latin typeface="Courier New"/>
                          <a:ea typeface="Courier New"/>
                          <a:cs typeface="Courier New"/>
                          <a:sym typeface="Courier New"/>
                        </a:rPr>
                        <a:t>i</a:t>
                      </a:r>
                      <a:endParaRPr sz="2000" u="none" cap="none" strike="noStrike">
                        <a:latin typeface="Courier New"/>
                        <a:ea typeface="Courier New"/>
                        <a:cs typeface="Courier New"/>
                        <a:sym typeface="Courier New"/>
                      </a:endParaRPr>
                    </a:p>
                  </a:txBody>
                  <a:tcPr marT="46875" marB="46875" marR="90050" marL="900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3700">
                      <a:solidFill>
                        <a:srgbClr val="000000"/>
                      </a:solidFill>
                      <a:prstDash val="solid"/>
                      <a:round/>
                      <a:headEnd len="sm" w="sm" type="none"/>
                      <a:tailEnd len="sm" w="sm" type="none"/>
                    </a:lnB>
                  </a:tcPr>
                </a:tc>
                <a:tc>
                  <a:txBody>
                    <a:bodyPr/>
                    <a:lstStyle/>
                    <a:p>
                      <a:pPr indent="0" lvl="0" marL="0" marR="0" rtl="0" algn="ctr">
                        <a:lnSpc>
                          <a:spcPct val="94000"/>
                        </a:lnSpc>
                        <a:spcBef>
                          <a:spcPts val="0"/>
                        </a:spcBef>
                        <a:spcAft>
                          <a:spcPts val="0"/>
                        </a:spcAft>
                        <a:buClr>
                          <a:srgbClr val="000000"/>
                        </a:buClr>
                        <a:buSzPts val="2000"/>
                        <a:buFont typeface="Arial"/>
                        <a:buNone/>
                      </a:pPr>
                      <a:r>
                        <a:rPr lang="en-US" sz="2000" u="none" cap="none" strike="noStrike">
                          <a:latin typeface="Courier New"/>
                          <a:ea typeface="Courier New"/>
                          <a:cs typeface="Courier New"/>
                          <a:sym typeface="Courier New"/>
                        </a:rPr>
                        <a:t>d</a:t>
                      </a:r>
                      <a:endParaRPr sz="2000" u="none" cap="none" strike="noStrike">
                        <a:latin typeface="Courier New"/>
                        <a:ea typeface="Courier New"/>
                        <a:cs typeface="Courier New"/>
                        <a:sym typeface="Courier New"/>
                      </a:endParaRPr>
                    </a:p>
                  </a:txBody>
                  <a:tcPr marT="46875" marB="46875" marR="90050" marL="900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3700">
                      <a:solidFill>
                        <a:srgbClr val="000000"/>
                      </a:solidFill>
                      <a:prstDash val="solid"/>
                      <a:round/>
                      <a:headEnd len="sm" w="sm" type="none"/>
                      <a:tailEnd len="sm" w="sm" type="none"/>
                    </a:lnB>
                  </a:tcPr>
                </a:tc>
                <a:tc>
                  <a:txBody>
                    <a:bodyPr/>
                    <a:lstStyle/>
                    <a:p>
                      <a:pPr indent="0" lvl="0" marL="0" marR="0" rtl="0" algn="ctr">
                        <a:lnSpc>
                          <a:spcPct val="94000"/>
                        </a:lnSpc>
                        <a:spcBef>
                          <a:spcPts val="0"/>
                        </a:spcBef>
                        <a:spcAft>
                          <a:spcPts val="0"/>
                        </a:spcAft>
                        <a:buClr>
                          <a:srgbClr val="000000"/>
                        </a:buClr>
                        <a:buSzPts val="2000"/>
                        <a:buFont typeface="Arial"/>
                        <a:buNone/>
                      </a:pPr>
                      <a:r>
                        <a:rPr lang="en-US" sz="2000" u="none" cap="none" strike="noStrike">
                          <a:latin typeface="Courier New"/>
                          <a:ea typeface="Courier New"/>
                          <a:cs typeface="Courier New"/>
                          <a:sym typeface="Courier New"/>
                        </a:rPr>
                        <a:t>d</a:t>
                      </a:r>
                      <a:endParaRPr sz="2000" u="none" cap="none" strike="noStrike">
                        <a:latin typeface="Courier New"/>
                        <a:ea typeface="Courier New"/>
                        <a:cs typeface="Courier New"/>
                        <a:sym typeface="Courier New"/>
                      </a:endParaRPr>
                    </a:p>
                  </a:txBody>
                  <a:tcPr marT="46875" marB="46875" marR="90050" marL="900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3700">
                      <a:solidFill>
                        <a:srgbClr val="000000"/>
                      </a:solidFill>
                      <a:prstDash val="solid"/>
                      <a:round/>
                      <a:headEnd len="sm" w="sm" type="none"/>
                      <a:tailEnd len="sm" w="sm" type="none"/>
                    </a:lnB>
                  </a:tcPr>
                </a:tc>
                <a:tc>
                  <a:txBody>
                    <a:bodyPr/>
                    <a:lstStyle/>
                    <a:p>
                      <a:pPr indent="0" lvl="0" marL="0" marR="0" rtl="0" algn="ctr">
                        <a:lnSpc>
                          <a:spcPct val="94000"/>
                        </a:lnSpc>
                        <a:spcBef>
                          <a:spcPts val="0"/>
                        </a:spcBef>
                        <a:spcAft>
                          <a:spcPts val="0"/>
                        </a:spcAft>
                        <a:buClr>
                          <a:srgbClr val="000000"/>
                        </a:buClr>
                        <a:buSzPts val="2000"/>
                        <a:buFont typeface="Arial"/>
                        <a:buNone/>
                      </a:pPr>
                      <a:r>
                        <a:rPr lang="en-US" sz="2000" u="none" cap="none" strike="noStrike">
                          <a:latin typeface="Courier New"/>
                          <a:ea typeface="Courier New"/>
                          <a:cs typeface="Courier New"/>
                          <a:sym typeface="Courier New"/>
                        </a:rPr>
                        <a:t>y</a:t>
                      </a:r>
                      <a:endParaRPr sz="2000" u="none" cap="none" strike="noStrike">
                        <a:latin typeface="Courier New"/>
                        <a:ea typeface="Courier New"/>
                        <a:cs typeface="Courier New"/>
                        <a:sym typeface="Courier New"/>
                      </a:endParaRPr>
                    </a:p>
                  </a:txBody>
                  <a:tcPr marT="46875" marB="46875" marR="90050" marL="90050">
                    <a:lnL cap="flat" cmpd="sng" w="9525">
                      <a:solidFill>
                        <a:srgbClr val="000000"/>
                      </a:solidFill>
                      <a:prstDash val="solid"/>
                      <a:round/>
                      <a:headEnd len="sm" w="sm" type="none"/>
                      <a:tailEnd len="sm" w="sm" type="none"/>
                    </a:lnL>
                    <a:lnR cap="flat" cmpd="sng" w="13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3700">
                      <a:solidFill>
                        <a:srgbClr val="000000"/>
                      </a:solidFill>
                      <a:prstDash val="solid"/>
                      <a:round/>
                      <a:headEnd len="sm" w="sm" type="none"/>
                      <a:tailEnd len="sm" w="sm" type="none"/>
                    </a:lnB>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53"/>
          <p:cNvSpPr txBox="1"/>
          <p:nvPr>
            <p:ph type="title"/>
          </p:nvPr>
        </p:nvSpPr>
        <p:spPr>
          <a:xfrm>
            <a:off x="457200" y="463951"/>
            <a:ext cx="8229600" cy="4704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Java Class Reference - String</a:t>
            </a:r>
            <a:endParaRPr/>
          </a:p>
        </p:txBody>
      </p:sp>
      <p:sp>
        <p:nvSpPr>
          <p:cNvPr id="388" name="Google Shape;388;p5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pic>
        <p:nvPicPr>
          <p:cNvPr id="389" name="Google Shape;389;p53"/>
          <p:cNvPicPr preferRelativeResize="0"/>
          <p:nvPr/>
        </p:nvPicPr>
        <p:blipFill>
          <a:blip r:embed="rId3">
            <a:alphaModFix/>
          </a:blip>
          <a:stretch>
            <a:fillRect/>
          </a:stretch>
        </p:blipFill>
        <p:spPr>
          <a:xfrm>
            <a:off x="769900" y="1367426"/>
            <a:ext cx="7724775" cy="17811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54"/>
          <p:cNvSpPr txBox="1"/>
          <p:nvPr>
            <p:ph idx="1" type="body"/>
          </p:nvPr>
        </p:nvSpPr>
        <p:spPr>
          <a:xfrm>
            <a:off x="2379475" y="1540475"/>
            <a:ext cx="6307200" cy="31455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rPr lang="en-US"/>
              <a:t>demo1()</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p:txBody>
      </p:sp>
      <p:sp>
        <p:nvSpPr>
          <p:cNvPr id="396" name="Google Shape;396;p5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397" name="Google Shape;397;p54"/>
          <p:cNvSpPr/>
          <p:nvPr/>
        </p:nvSpPr>
        <p:spPr>
          <a:xfrm>
            <a:off x="426575" y="1738275"/>
            <a:ext cx="1457100" cy="1362600"/>
          </a:xfrm>
          <a:prstGeom prst="ellipse">
            <a:avLst/>
          </a:prstGeom>
          <a:solidFill>
            <a:srgbClr val="1F497D"/>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800">
                <a:solidFill>
                  <a:srgbClr val="FFFFFF"/>
                </a:solidFill>
              </a:rPr>
              <a:t>Demo</a:t>
            </a:r>
            <a:endParaRPr b="1" sz="180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8"/>
          <p:cNvSpPr txBox="1"/>
          <p:nvPr/>
        </p:nvSpPr>
        <p:spPr>
          <a:xfrm>
            <a:off x="1051500" y="2660681"/>
            <a:ext cx="7003200" cy="112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3600">
                <a:latin typeface="Calibri"/>
                <a:ea typeface="Calibri"/>
                <a:cs typeface="Calibri"/>
                <a:sym typeface="Calibri"/>
              </a:rPr>
              <a:t>Quiz</a:t>
            </a:r>
            <a:endParaRPr b="1" sz="3600">
              <a:latin typeface="Calibri"/>
              <a:ea typeface="Calibri"/>
              <a:cs typeface="Calibri"/>
              <a:sym typeface="Calibri"/>
            </a:endParaRPr>
          </a:p>
        </p:txBody>
      </p:sp>
      <p:pic>
        <p:nvPicPr>
          <p:cNvPr id="148" name="Google Shape;148;p28"/>
          <p:cNvPicPr preferRelativeResize="0"/>
          <p:nvPr/>
        </p:nvPicPr>
        <p:blipFill>
          <a:blip r:embed="rId3">
            <a:alphaModFix/>
          </a:blip>
          <a:stretch>
            <a:fillRect/>
          </a:stretch>
        </p:blipFill>
        <p:spPr>
          <a:xfrm>
            <a:off x="3454750" y="1261625"/>
            <a:ext cx="2234512" cy="122126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55"/>
          <p:cNvSpPr txBox="1"/>
          <p:nvPr>
            <p:ph type="title"/>
          </p:nvPr>
        </p:nvSpPr>
        <p:spPr>
          <a:xfrm>
            <a:off x="457200" y="463951"/>
            <a:ext cx="8229600" cy="4704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Instance Methods vs. Static Methods</a:t>
            </a:r>
            <a:endParaRPr/>
          </a:p>
        </p:txBody>
      </p:sp>
      <p:sp>
        <p:nvSpPr>
          <p:cNvPr id="404" name="Google Shape;404;p55"/>
          <p:cNvSpPr txBox="1"/>
          <p:nvPr>
            <p:ph idx="1" type="body"/>
          </p:nvPr>
        </p:nvSpPr>
        <p:spPr>
          <a:xfrm>
            <a:off x="457200" y="1070500"/>
            <a:ext cx="8229600" cy="36159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rPr lang="en-US" sz="2700"/>
              <a:t>static - no variable exists to change, a value is returned</a:t>
            </a:r>
            <a:endParaRPr sz="2700"/>
          </a:p>
          <a:p>
            <a:pPr indent="0" lvl="0" marL="0" rtl="0" algn="l">
              <a:spcBef>
                <a:spcPts val="360"/>
              </a:spcBef>
              <a:spcAft>
                <a:spcPts val="0"/>
              </a:spcAft>
              <a:buNone/>
            </a:pPr>
            <a:r>
              <a:t/>
            </a:r>
            <a:endParaRPr sz="2700"/>
          </a:p>
          <a:p>
            <a:pPr indent="0" lvl="0" marL="0" rtl="0" algn="l">
              <a:spcBef>
                <a:spcPts val="360"/>
              </a:spcBef>
              <a:spcAft>
                <a:spcPts val="0"/>
              </a:spcAft>
              <a:buNone/>
            </a:pPr>
            <a:r>
              <a:t/>
            </a:r>
            <a:endParaRPr sz="2700"/>
          </a:p>
          <a:p>
            <a:pPr indent="0" lvl="0" marL="0" rtl="0" algn="l">
              <a:spcBef>
                <a:spcPts val="360"/>
              </a:spcBef>
              <a:spcAft>
                <a:spcPts val="0"/>
              </a:spcAft>
              <a:buNone/>
            </a:pPr>
            <a:r>
              <a:t/>
            </a:r>
            <a:endParaRPr sz="2000"/>
          </a:p>
          <a:p>
            <a:pPr indent="0" lvl="0" marL="0" rtl="0" algn="l">
              <a:spcBef>
                <a:spcPts val="0"/>
              </a:spcBef>
              <a:spcAft>
                <a:spcPts val="0"/>
              </a:spcAft>
              <a:buNone/>
            </a:pPr>
            <a:r>
              <a:rPr lang="en-US" sz="2700"/>
              <a:t>instance - a variable exists that is changed by the method. A value might also be returned.</a:t>
            </a:r>
            <a:endParaRPr sz="2700"/>
          </a:p>
        </p:txBody>
      </p:sp>
      <p:sp>
        <p:nvSpPr>
          <p:cNvPr id="405" name="Google Shape;405;p5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pic>
        <p:nvPicPr>
          <p:cNvPr id="406" name="Google Shape;406;p55"/>
          <p:cNvPicPr preferRelativeResize="0"/>
          <p:nvPr/>
        </p:nvPicPr>
        <p:blipFill rotWithShape="1">
          <a:blip r:embed="rId3">
            <a:alphaModFix/>
          </a:blip>
          <a:srcRect b="38472" l="0" r="0" t="0"/>
          <a:stretch/>
        </p:blipFill>
        <p:spPr>
          <a:xfrm>
            <a:off x="457200" y="3721001"/>
            <a:ext cx="7724775" cy="1095900"/>
          </a:xfrm>
          <a:prstGeom prst="rect">
            <a:avLst/>
          </a:prstGeom>
          <a:noFill/>
          <a:ln>
            <a:noFill/>
          </a:ln>
        </p:spPr>
      </p:pic>
      <p:pic>
        <p:nvPicPr>
          <p:cNvPr id="407" name="Google Shape;407;p55"/>
          <p:cNvPicPr preferRelativeResize="0"/>
          <p:nvPr/>
        </p:nvPicPr>
        <p:blipFill rotWithShape="1">
          <a:blip r:embed="rId4">
            <a:alphaModFix/>
          </a:blip>
          <a:srcRect b="63471" l="0" r="0" t="0"/>
          <a:stretch/>
        </p:blipFill>
        <p:spPr>
          <a:xfrm>
            <a:off x="457200" y="1510425"/>
            <a:ext cx="7724775" cy="11380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56"/>
          <p:cNvSpPr txBox="1"/>
          <p:nvPr>
            <p:ph idx="1" type="body"/>
          </p:nvPr>
        </p:nvSpPr>
        <p:spPr>
          <a:xfrm>
            <a:off x="2529600" y="1730500"/>
            <a:ext cx="6107700" cy="2914800"/>
          </a:xfrm>
          <a:prstGeom prst="rect">
            <a:avLst/>
          </a:prstGeom>
        </p:spPr>
        <p:txBody>
          <a:bodyPr anchorCtr="0" anchor="t" bIns="45700" lIns="91425" spcFirstLastPara="1" rIns="91425" wrap="square" tIns="45700">
            <a:normAutofit/>
          </a:bodyPr>
          <a:lstStyle/>
          <a:p>
            <a:pPr indent="0" lvl="0" marL="0" rtl="0" algn="ctr">
              <a:spcBef>
                <a:spcPts val="360"/>
              </a:spcBef>
              <a:spcAft>
                <a:spcPts val="0"/>
              </a:spcAft>
              <a:buNone/>
            </a:pPr>
            <a:r>
              <a:rPr lang="en-US"/>
              <a:t>3.2 In-Class Practice</a:t>
            </a:r>
            <a:endParaRPr/>
          </a:p>
          <a:p>
            <a:pPr indent="0" lvl="0" marL="0" rtl="0" algn="ctr">
              <a:spcBef>
                <a:spcPts val="360"/>
              </a:spcBef>
              <a:spcAft>
                <a:spcPts val="0"/>
              </a:spcAft>
              <a:buNone/>
            </a:pPr>
            <a:r>
              <a:rPr lang="en-US"/>
              <a:t>Question 3</a:t>
            </a:r>
            <a:endParaRPr/>
          </a:p>
        </p:txBody>
      </p:sp>
      <p:sp>
        <p:nvSpPr>
          <p:cNvPr id="414" name="Google Shape;414;p5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415" name="Google Shape;415;p56"/>
          <p:cNvSpPr/>
          <p:nvPr/>
        </p:nvSpPr>
        <p:spPr>
          <a:xfrm>
            <a:off x="769675" y="1538375"/>
            <a:ext cx="1457100" cy="1362600"/>
          </a:xfrm>
          <a:prstGeom prst="ellipse">
            <a:avLst/>
          </a:prstGeom>
          <a:solidFill>
            <a:srgbClr val="674EA7"/>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US" sz="1700">
                <a:solidFill>
                  <a:srgbClr val="FFFFFF"/>
                </a:solidFill>
                <a:latin typeface="Trebuchet MS"/>
                <a:ea typeface="Trebuchet MS"/>
                <a:cs typeface="Trebuchet MS"/>
                <a:sym typeface="Trebuchet MS"/>
              </a:rPr>
              <a:t>In-Class Practice</a:t>
            </a:r>
            <a:endParaRPr b="1" sz="1700">
              <a:solidFill>
                <a:srgbClr val="FFFFFF"/>
              </a:solidFill>
              <a:latin typeface="Trebuchet MS"/>
              <a:ea typeface="Trebuchet MS"/>
              <a:cs typeface="Trebuchet MS"/>
              <a:sym typeface="Trebuchet MS"/>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57"/>
          <p:cNvSpPr txBox="1"/>
          <p:nvPr>
            <p:ph type="title"/>
          </p:nvPr>
        </p:nvSpPr>
        <p:spPr>
          <a:xfrm>
            <a:off x="457200" y="463951"/>
            <a:ext cx="8229600" cy="4704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In-Class Practice Answers</a:t>
            </a:r>
            <a:endParaRPr/>
          </a:p>
        </p:txBody>
      </p:sp>
      <p:sp>
        <p:nvSpPr>
          <p:cNvPr id="422" name="Google Shape;422;p5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423" name="Google Shape;423;p57"/>
          <p:cNvPicPr preferRelativeResize="0"/>
          <p:nvPr/>
        </p:nvPicPr>
        <p:blipFill>
          <a:blip r:embed="rId3">
            <a:alphaModFix/>
          </a:blip>
          <a:stretch>
            <a:fillRect/>
          </a:stretch>
        </p:blipFill>
        <p:spPr>
          <a:xfrm>
            <a:off x="3314700" y="1536301"/>
            <a:ext cx="2514600" cy="18002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58"/>
          <p:cNvSpPr txBox="1"/>
          <p:nvPr>
            <p:ph type="title"/>
          </p:nvPr>
        </p:nvSpPr>
        <p:spPr>
          <a:xfrm>
            <a:off x="457200" y="463951"/>
            <a:ext cx="8229600" cy="470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0000"/>
              </a:buClr>
              <a:buSzPts val="4400"/>
              <a:buFont typeface="Arial"/>
              <a:buNone/>
            </a:pPr>
            <a:r>
              <a:rPr lang="en-US">
                <a:solidFill>
                  <a:srgbClr val="000000"/>
                </a:solidFill>
              </a:rPr>
              <a:t>System Object</a:t>
            </a:r>
            <a:endParaRPr>
              <a:solidFill>
                <a:srgbClr val="000000"/>
              </a:solidFill>
            </a:endParaRPr>
          </a:p>
        </p:txBody>
      </p:sp>
      <p:sp>
        <p:nvSpPr>
          <p:cNvPr id="429" name="Google Shape;429;p58"/>
          <p:cNvSpPr txBox="1"/>
          <p:nvPr>
            <p:ph idx="1" type="body"/>
          </p:nvPr>
        </p:nvSpPr>
        <p:spPr>
          <a:xfrm>
            <a:off x="457200" y="1070500"/>
            <a:ext cx="8229600" cy="3615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b="1" i="0" lang="en-US" sz="2600" u="none">
                <a:solidFill>
                  <a:schemeClr val="dk1"/>
                </a:solidFill>
                <a:latin typeface="Arial"/>
                <a:ea typeface="Arial"/>
                <a:cs typeface="Arial"/>
                <a:sym typeface="Arial"/>
              </a:rPr>
              <a:t>interactive program</a:t>
            </a:r>
            <a:r>
              <a:rPr b="0" i="0" lang="en-US" sz="2600" u="none">
                <a:solidFill>
                  <a:schemeClr val="dk1"/>
                </a:solidFill>
                <a:latin typeface="Arial"/>
                <a:ea typeface="Arial"/>
                <a:cs typeface="Arial"/>
                <a:sym typeface="Arial"/>
              </a:rPr>
              <a:t>: Reads input from the console.</a:t>
            </a:r>
            <a:endParaRPr b="0" i="0" sz="2600" u="none">
              <a:solidFill>
                <a:schemeClr val="dk1"/>
              </a:solidFill>
              <a:latin typeface="Arial"/>
              <a:ea typeface="Arial"/>
              <a:cs typeface="Arial"/>
              <a:sym typeface="Arial"/>
            </a:endParaRPr>
          </a:p>
          <a:p>
            <a:pPr indent="0" lvl="0" marL="0" rtl="0" algn="l">
              <a:lnSpc>
                <a:spcPct val="100000"/>
              </a:lnSpc>
              <a:spcBef>
                <a:spcPts val="480"/>
              </a:spcBef>
              <a:spcAft>
                <a:spcPts val="0"/>
              </a:spcAft>
              <a:buSzPts val="1800"/>
              <a:buNone/>
            </a:pPr>
            <a:r>
              <a:rPr b="1" lang="en-US" sz="2600">
                <a:solidFill>
                  <a:schemeClr val="dk1"/>
                </a:solidFill>
                <a:latin typeface="Arial"/>
                <a:ea typeface="Arial"/>
                <a:cs typeface="Arial"/>
                <a:sym typeface="Arial"/>
              </a:rPr>
              <a:t>truth</a:t>
            </a:r>
            <a:r>
              <a:rPr lang="en-US" sz="2600">
                <a:solidFill>
                  <a:schemeClr val="dk1"/>
                </a:solidFill>
                <a:latin typeface="Arial"/>
                <a:ea typeface="Arial"/>
                <a:cs typeface="Arial"/>
                <a:sym typeface="Arial"/>
              </a:rPr>
              <a:t>: Users are nothing but trouble. Commercial software cleans every user input to reject: honest mistakes, goofy behavior and hacking attempts.</a:t>
            </a:r>
            <a:endParaRPr b="0" i="0" sz="2400" u="none">
              <a:solidFill>
                <a:schemeClr val="dk1"/>
              </a:solidFill>
              <a:latin typeface="Arial"/>
              <a:ea typeface="Arial"/>
              <a:cs typeface="Arial"/>
              <a:sym typeface="Arial"/>
            </a:endParaRPr>
          </a:p>
          <a:p>
            <a:pPr indent="0" lvl="0" marL="0" rtl="0" algn="l">
              <a:lnSpc>
                <a:spcPct val="100000"/>
              </a:lnSpc>
              <a:spcBef>
                <a:spcPts val="560"/>
              </a:spcBef>
              <a:spcAft>
                <a:spcPts val="0"/>
              </a:spcAft>
              <a:buSzPts val="1800"/>
              <a:buNone/>
            </a:pPr>
            <a:r>
              <a:rPr b="1" i="0" lang="en-US" sz="2800" u="none">
                <a:solidFill>
                  <a:schemeClr val="dk1"/>
                </a:solidFill>
                <a:latin typeface="Arial"/>
                <a:ea typeface="Arial"/>
                <a:cs typeface="Arial"/>
                <a:sym typeface="Arial"/>
              </a:rPr>
              <a:t>Scanner</a:t>
            </a:r>
            <a:r>
              <a:rPr i="0" lang="en-US" sz="2800" u="none">
                <a:solidFill>
                  <a:schemeClr val="dk1"/>
                </a:solidFill>
                <a:latin typeface="Arial"/>
                <a:ea typeface="Arial"/>
                <a:cs typeface="Arial"/>
                <a:sym typeface="Arial"/>
              </a:rPr>
              <a:t>: An object that can read input from many sources (keyboard, files, database</a:t>
            </a:r>
            <a:r>
              <a:rPr lang="en-US" sz="2800">
                <a:solidFill>
                  <a:schemeClr val="dk1"/>
                </a:solidFill>
                <a:latin typeface="Arial"/>
                <a:ea typeface="Arial"/>
                <a:cs typeface="Arial"/>
                <a:sym typeface="Arial"/>
              </a:rPr>
              <a:t>s, etc</a:t>
            </a:r>
            <a:r>
              <a:rPr i="0" lang="en-US" sz="2800" u="none">
                <a:solidFill>
                  <a:schemeClr val="dk1"/>
                </a:solidFill>
                <a:latin typeface="Arial"/>
                <a:ea typeface="Arial"/>
                <a:cs typeface="Arial"/>
                <a:sym typeface="Arial"/>
              </a:rPr>
              <a:t>.).</a:t>
            </a:r>
            <a:endParaRPr/>
          </a:p>
        </p:txBody>
      </p:sp>
      <p:sp>
        <p:nvSpPr>
          <p:cNvPr id="430" name="Google Shape;430;p58"/>
          <p:cNvSpPr txBox="1"/>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800"/>
              <a:buFont typeface="Arial"/>
              <a:buNone/>
            </a:pPr>
            <a:fld id="{00000000-1234-1234-1234-123412341234}" type="slidenum">
              <a:rPr b="1" i="0" lang="en-US" sz="1800" u="none" cap="none" strike="noStrike">
                <a:solidFill>
                  <a:schemeClr val="dk1"/>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431" name="Google Shape;431;p5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5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b="0" lang="en-US" sz="1300">
                <a:solidFill>
                  <a:srgbClr val="3F3F3F"/>
                </a:solidFill>
                <a:latin typeface="Calibri"/>
                <a:ea typeface="Calibri"/>
                <a:cs typeface="Calibri"/>
                <a:sym typeface="Calibri"/>
              </a:rPr>
              <a:t>‹#›</a:t>
            </a:fld>
            <a:endParaRPr b="0" sz="1300">
              <a:solidFill>
                <a:srgbClr val="3F3F3F"/>
              </a:solidFill>
              <a:latin typeface="Calibri"/>
              <a:ea typeface="Calibri"/>
              <a:cs typeface="Calibri"/>
              <a:sym typeface="Calibri"/>
            </a:endParaRPr>
          </a:p>
        </p:txBody>
      </p:sp>
      <p:sp>
        <p:nvSpPr>
          <p:cNvPr id="438" name="Google Shape;438;p59"/>
          <p:cNvSpPr txBox="1"/>
          <p:nvPr>
            <p:ph type="title"/>
          </p:nvPr>
        </p:nvSpPr>
        <p:spPr>
          <a:xfrm>
            <a:off x="457200" y="463951"/>
            <a:ext cx="8229600" cy="4704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Java Class Reference - Scanner</a:t>
            </a:r>
            <a:endParaRPr/>
          </a:p>
        </p:txBody>
      </p:sp>
      <p:pic>
        <p:nvPicPr>
          <p:cNvPr id="439" name="Google Shape;439;p59"/>
          <p:cNvPicPr preferRelativeResize="0"/>
          <p:nvPr/>
        </p:nvPicPr>
        <p:blipFill>
          <a:blip r:embed="rId3">
            <a:alphaModFix/>
          </a:blip>
          <a:stretch>
            <a:fillRect/>
          </a:stretch>
        </p:blipFill>
        <p:spPr>
          <a:xfrm>
            <a:off x="884154" y="1591254"/>
            <a:ext cx="7039849" cy="11917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60"/>
          <p:cNvSpPr txBox="1"/>
          <p:nvPr>
            <p:ph type="title"/>
          </p:nvPr>
        </p:nvSpPr>
        <p:spPr>
          <a:xfrm>
            <a:off x="457200" y="463951"/>
            <a:ext cx="8229600" cy="470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0000"/>
              </a:buClr>
              <a:buSzPts val="4400"/>
              <a:buFont typeface="Arial"/>
              <a:buNone/>
            </a:pPr>
            <a:r>
              <a:rPr b="0" i="0" lang="en-US" u="none">
                <a:solidFill>
                  <a:srgbClr val="000000"/>
                </a:solidFill>
                <a:latin typeface="Arial"/>
                <a:ea typeface="Arial"/>
                <a:cs typeface="Arial"/>
                <a:sym typeface="Arial"/>
              </a:rPr>
              <a:t>Input tokens</a:t>
            </a:r>
            <a:endParaRPr>
              <a:solidFill>
                <a:srgbClr val="000000"/>
              </a:solidFill>
            </a:endParaRPr>
          </a:p>
        </p:txBody>
      </p:sp>
      <p:sp>
        <p:nvSpPr>
          <p:cNvPr id="445" name="Google Shape;445;p60"/>
          <p:cNvSpPr txBox="1"/>
          <p:nvPr>
            <p:ph idx="1" type="body"/>
          </p:nvPr>
        </p:nvSpPr>
        <p:spPr>
          <a:xfrm>
            <a:off x="457200" y="1070500"/>
            <a:ext cx="8229600" cy="3615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b="1" lang="en-US" sz="2800">
                <a:solidFill>
                  <a:schemeClr val="dk1"/>
                </a:solidFill>
                <a:latin typeface="Arial"/>
                <a:ea typeface="Arial"/>
                <a:cs typeface="Arial"/>
                <a:sym typeface="Arial"/>
              </a:rPr>
              <a:t>input </a:t>
            </a:r>
            <a:r>
              <a:rPr b="1" i="0" lang="en-US" sz="2800" u="none">
                <a:solidFill>
                  <a:schemeClr val="dk1"/>
                </a:solidFill>
                <a:latin typeface="Arial"/>
                <a:ea typeface="Arial"/>
                <a:cs typeface="Arial"/>
                <a:sym typeface="Arial"/>
              </a:rPr>
              <a:t>token</a:t>
            </a:r>
            <a:r>
              <a:rPr b="0" i="0" lang="en-US" sz="2800" u="none">
                <a:solidFill>
                  <a:schemeClr val="dk1"/>
                </a:solidFill>
                <a:latin typeface="Arial"/>
                <a:ea typeface="Arial"/>
                <a:cs typeface="Arial"/>
                <a:sym typeface="Arial"/>
              </a:rPr>
              <a:t>: A unit of user input, as read by the </a:t>
            </a:r>
            <a:r>
              <a:rPr b="0" i="0" lang="en-US" sz="2800" u="none">
                <a:solidFill>
                  <a:schemeClr val="dk1"/>
                </a:solidFill>
                <a:latin typeface="Courier New"/>
                <a:ea typeface="Courier New"/>
                <a:cs typeface="Courier New"/>
                <a:sym typeface="Courier New"/>
              </a:rPr>
              <a:t>Scanner</a:t>
            </a:r>
            <a:r>
              <a:rPr b="0" i="0" lang="en-US" sz="2800" u="none">
                <a:solidFill>
                  <a:schemeClr val="dk1"/>
                </a:solidFill>
                <a:latin typeface="Arial"/>
                <a:ea typeface="Arial"/>
                <a:cs typeface="Arial"/>
                <a:sym typeface="Arial"/>
              </a:rPr>
              <a:t>.</a:t>
            </a:r>
            <a:endParaRPr/>
          </a:p>
          <a:p>
            <a:pPr indent="-342900" lvl="0" marL="342900" rtl="0" algn="l">
              <a:lnSpc>
                <a:spcPct val="100000"/>
              </a:lnSpc>
              <a:spcBef>
                <a:spcPts val="560"/>
              </a:spcBef>
              <a:spcAft>
                <a:spcPts val="0"/>
              </a:spcAft>
              <a:buClr>
                <a:schemeClr val="dk1"/>
              </a:buClr>
              <a:buSzPts val="2400"/>
              <a:buChar char="●"/>
            </a:pPr>
            <a:r>
              <a:rPr i="0" lang="en-US" sz="2400" u="none">
                <a:solidFill>
                  <a:schemeClr val="dk1"/>
                </a:solidFill>
                <a:latin typeface="Arial"/>
                <a:ea typeface="Arial"/>
                <a:cs typeface="Arial"/>
                <a:sym typeface="Arial"/>
              </a:rPr>
              <a:t>Tokens are separated by </a:t>
            </a:r>
            <a:r>
              <a:rPr lang="en-US" sz="2400" u="none">
                <a:solidFill>
                  <a:schemeClr val="dk1"/>
                </a:solidFill>
                <a:latin typeface="Arial"/>
                <a:ea typeface="Arial"/>
                <a:cs typeface="Arial"/>
                <a:sym typeface="Arial"/>
              </a:rPr>
              <a:t>whitespace</a:t>
            </a:r>
            <a:r>
              <a:rPr i="0" lang="en-US" sz="2400" u="none">
                <a:solidFill>
                  <a:schemeClr val="dk1"/>
                </a:solidFill>
                <a:latin typeface="Arial"/>
                <a:ea typeface="Arial"/>
                <a:cs typeface="Arial"/>
                <a:sym typeface="Arial"/>
              </a:rPr>
              <a:t> (spaces, tabs, new lines).</a:t>
            </a:r>
            <a:endParaRPr sz="2400">
              <a:latin typeface="Arial"/>
              <a:ea typeface="Arial"/>
              <a:cs typeface="Arial"/>
              <a:sym typeface="Arial"/>
            </a:endParaRPr>
          </a:p>
          <a:p>
            <a:pPr indent="-342900" lvl="0" marL="342900" rtl="0" algn="l">
              <a:lnSpc>
                <a:spcPct val="100000"/>
              </a:lnSpc>
              <a:spcBef>
                <a:spcPts val="480"/>
              </a:spcBef>
              <a:spcAft>
                <a:spcPts val="0"/>
              </a:spcAft>
              <a:buClr>
                <a:schemeClr val="dk1"/>
              </a:buClr>
              <a:buSzPts val="2400"/>
              <a:buFont typeface="Arial"/>
              <a:buChar char="●"/>
            </a:pPr>
            <a:r>
              <a:rPr i="0" lang="en-US" sz="2400" u="none">
                <a:solidFill>
                  <a:schemeClr val="dk1"/>
                </a:solidFill>
                <a:latin typeface="Arial"/>
                <a:ea typeface="Arial"/>
                <a:cs typeface="Arial"/>
                <a:sym typeface="Arial"/>
              </a:rPr>
              <a:t>How many tokens appear on the following line of </a:t>
            </a:r>
            <a:r>
              <a:rPr i="0" lang="en-US" sz="2400">
                <a:solidFill>
                  <a:schemeClr val="dk1"/>
                </a:solidFill>
                <a:latin typeface="Arial"/>
                <a:ea typeface="Arial"/>
                <a:cs typeface="Arial"/>
                <a:sym typeface="Arial"/>
              </a:rPr>
              <a:t>input</a:t>
            </a:r>
            <a:r>
              <a:rPr i="0" lang="en-US" sz="2400" u="none">
                <a:solidFill>
                  <a:schemeClr val="dk1"/>
                </a:solidFill>
                <a:latin typeface="Arial"/>
                <a:ea typeface="Arial"/>
                <a:cs typeface="Arial"/>
                <a:sym typeface="Arial"/>
              </a:rPr>
              <a:t>?</a:t>
            </a:r>
            <a:endParaRPr sz="2400">
              <a:latin typeface="Arial"/>
              <a:ea typeface="Arial"/>
              <a:cs typeface="Arial"/>
              <a:sym typeface="Arial"/>
            </a:endParaRPr>
          </a:p>
          <a:p>
            <a:pPr indent="-285750" lvl="1" marL="742950" rtl="0" algn="l">
              <a:lnSpc>
                <a:spcPct val="100000"/>
              </a:lnSpc>
              <a:spcBef>
                <a:spcPts val="400"/>
              </a:spcBef>
              <a:spcAft>
                <a:spcPts val="0"/>
              </a:spcAft>
              <a:buClr>
                <a:schemeClr val="dk1"/>
              </a:buClr>
              <a:buSzPts val="2000"/>
              <a:buFont typeface="Courier New"/>
              <a:buNone/>
            </a:pPr>
            <a:r>
              <a:rPr b="0" i="0" lang="en-US" sz="2000" u="none">
                <a:solidFill>
                  <a:schemeClr val="dk1"/>
                </a:solidFill>
                <a:latin typeface="Courier New"/>
                <a:ea typeface="Courier New"/>
                <a:cs typeface="Courier New"/>
                <a:sym typeface="Courier New"/>
              </a:rPr>
              <a:t>23  John Smith   42.0  "Hello world"  $2.50  </a:t>
            </a:r>
            <a:endParaRPr/>
          </a:p>
          <a:p>
            <a:pPr indent="-285750" lvl="1" marL="742950" rtl="0" algn="l">
              <a:lnSpc>
                <a:spcPct val="80000"/>
              </a:lnSpc>
              <a:spcBef>
                <a:spcPts val="560"/>
              </a:spcBef>
              <a:spcAft>
                <a:spcPts val="0"/>
              </a:spcAft>
              <a:buClr>
                <a:schemeClr val="dk1"/>
              </a:buClr>
              <a:buSzPts val="2800"/>
              <a:buFont typeface="Arial"/>
              <a:buNone/>
            </a:pPr>
            <a:r>
              <a:t/>
            </a:r>
            <a:endParaRPr b="0" i="0" sz="2800" u="none">
              <a:solidFill>
                <a:schemeClr val="dk1"/>
              </a:solidFill>
              <a:latin typeface="Arial"/>
              <a:ea typeface="Arial"/>
              <a:cs typeface="Arial"/>
              <a:sym typeface="Arial"/>
            </a:endParaRPr>
          </a:p>
          <a:p>
            <a:pPr indent="0" lvl="0" marL="0" rtl="0" algn="l">
              <a:lnSpc>
                <a:spcPct val="80000"/>
              </a:lnSpc>
              <a:spcBef>
                <a:spcPts val="640"/>
              </a:spcBef>
              <a:spcAft>
                <a:spcPts val="0"/>
              </a:spcAft>
              <a:buClr>
                <a:schemeClr val="dk1"/>
              </a:buClr>
              <a:buSzPts val="3200"/>
              <a:buNone/>
            </a:pPr>
            <a:r>
              <a:t/>
            </a:r>
            <a:endParaRPr/>
          </a:p>
        </p:txBody>
      </p:sp>
      <p:sp>
        <p:nvSpPr>
          <p:cNvPr id="446" name="Google Shape;446;p60"/>
          <p:cNvSpPr txBox="1"/>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800"/>
              <a:buFont typeface="Arial"/>
              <a:buNone/>
            </a:pPr>
            <a:fld id="{00000000-1234-1234-1234-123412341234}" type="slidenum">
              <a:rPr b="1" i="0" lang="en-US" sz="1800" u="none" cap="none" strike="noStrike">
                <a:solidFill>
                  <a:schemeClr val="dk1"/>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447" name="Google Shape;447;p6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61"/>
          <p:cNvSpPr txBox="1"/>
          <p:nvPr>
            <p:ph idx="4294967295" type="title"/>
          </p:nvPr>
        </p:nvSpPr>
        <p:spPr>
          <a:xfrm>
            <a:off x="634800" y="432150"/>
            <a:ext cx="7772400" cy="545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4400"/>
              <a:buFont typeface="Arial"/>
              <a:buNone/>
            </a:pPr>
            <a:r>
              <a:rPr lang="en-US" sz="3600">
                <a:solidFill>
                  <a:schemeClr val="dk1"/>
                </a:solidFill>
              </a:rPr>
              <a:t>Beware of the User</a:t>
            </a:r>
            <a:endParaRPr sz="3600">
              <a:solidFill>
                <a:schemeClr val="dk1"/>
              </a:solidFill>
            </a:endParaRPr>
          </a:p>
        </p:txBody>
      </p:sp>
      <p:sp>
        <p:nvSpPr>
          <p:cNvPr id="453" name="Google Shape;453;p61"/>
          <p:cNvSpPr txBox="1"/>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800"/>
              <a:buFont typeface="Arial"/>
              <a:buNone/>
            </a:pPr>
            <a:fld id="{00000000-1234-1234-1234-123412341234}" type="slidenum">
              <a:rPr b="1" i="0" lang="en-US" sz="1800" u="none" cap="none" strike="noStrike">
                <a:solidFill>
                  <a:schemeClr val="dk1"/>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pic>
        <p:nvPicPr>
          <p:cNvPr id="454" name="Google Shape;454;p61"/>
          <p:cNvPicPr preferRelativeResize="0"/>
          <p:nvPr/>
        </p:nvPicPr>
        <p:blipFill rotWithShape="1">
          <a:blip r:embed="rId3">
            <a:alphaModFix/>
          </a:blip>
          <a:srcRect b="0" l="0" r="0" t="3984"/>
          <a:stretch/>
        </p:blipFill>
        <p:spPr>
          <a:xfrm>
            <a:off x="1026600" y="1097825"/>
            <a:ext cx="6988800" cy="35884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grpSp>
        <p:nvGrpSpPr>
          <p:cNvPr id="460" name="Google Shape;460;p62"/>
          <p:cNvGrpSpPr/>
          <p:nvPr/>
        </p:nvGrpSpPr>
        <p:grpSpPr>
          <a:xfrm>
            <a:off x="4913813" y="475575"/>
            <a:ext cx="4126512" cy="4583250"/>
            <a:chOff x="4913813" y="475575"/>
            <a:chExt cx="4126512" cy="4583250"/>
          </a:xfrm>
        </p:grpSpPr>
        <p:sp>
          <p:nvSpPr>
            <p:cNvPr id="461" name="Google Shape;461;p62"/>
            <p:cNvSpPr/>
            <p:nvPr/>
          </p:nvSpPr>
          <p:spPr>
            <a:xfrm>
              <a:off x="5713000" y="1197975"/>
              <a:ext cx="1242600" cy="1167000"/>
            </a:xfrm>
            <a:prstGeom prst="ellipse">
              <a:avLst/>
            </a:prstGeom>
            <a:solidFill>
              <a:srgbClr val="BF57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 name="Google Shape;462;p62"/>
            <p:cNvSpPr/>
            <p:nvPr/>
          </p:nvSpPr>
          <p:spPr>
            <a:xfrm>
              <a:off x="6117700" y="3161925"/>
              <a:ext cx="737100" cy="653400"/>
            </a:xfrm>
            <a:prstGeom prst="ellipse">
              <a:avLst/>
            </a:prstGeom>
            <a:solidFill>
              <a:srgbClr val="BF5700">
                <a:alpha val="356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p62"/>
            <p:cNvSpPr/>
            <p:nvPr/>
          </p:nvSpPr>
          <p:spPr>
            <a:xfrm>
              <a:off x="7121100" y="1405675"/>
              <a:ext cx="737100" cy="653400"/>
            </a:xfrm>
            <a:prstGeom prst="ellipse">
              <a:avLst/>
            </a:prstGeom>
            <a:solidFill>
              <a:srgbClr val="BF5700">
                <a:alpha val="556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 name="Google Shape;464;p62"/>
            <p:cNvSpPr/>
            <p:nvPr/>
          </p:nvSpPr>
          <p:spPr>
            <a:xfrm>
              <a:off x="7381625" y="2561275"/>
              <a:ext cx="737100" cy="653400"/>
            </a:xfrm>
            <a:prstGeom prst="ellipse">
              <a:avLst/>
            </a:prstGeom>
            <a:solidFill>
              <a:srgbClr val="BF5700">
                <a:alpha val="960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 name="Google Shape;465;p62"/>
            <p:cNvSpPr/>
            <p:nvPr/>
          </p:nvSpPr>
          <p:spPr>
            <a:xfrm>
              <a:off x="4913813" y="3600900"/>
              <a:ext cx="737100" cy="653400"/>
            </a:xfrm>
            <a:prstGeom prst="ellipse">
              <a:avLst/>
            </a:prstGeom>
            <a:solidFill>
              <a:srgbClr val="BF5700">
                <a:alpha val="98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p62"/>
            <p:cNvSpPr/>
            <p:nvPr/>
          </p:nvSpPr>
          <p:spPr>
            <a:xfrm>
              <a:off x="7561375" y="892075"/>
              <a:ext cx="1242600" cy="1167000"/>
            </a:xfrm>
            <a:prstGeom prst="ellipse">
              <a:avLst/>
            </a:prstGeom>
            <a:solidFill>
              <a:srgbClr val="BF57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p62"/>
            <p:cNvSpPr/>
            <p:nvPr/>
          </p:nvSpPr>
          <p:spPr>
            <a:xfrm>
              <a:off x="7069625" y="823675"/>
              <a:ext cx="1970700" cy="1817400"/>
            </a:xfrm>
            <a:prstGeom prst="ellipse">
              <a:avLst/>
            </a:prstGeom>
            <a:solidFill>
              <a:srgbClr val="BF57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US" sz="2200">
                  <a:latin typeface="Comfortaa"/>
                  <a:ea typeface="Comfortaa"/>
                  <a:cs typeface="Comfortaa"/>
                  <a:sym typeface="Comfortaa"/>
                </a:rPr>
                <a:t>You Belong Here</a:t>
              </a:r>
              <a:endParaRPr b="1" i="0" sz="2200" u="none" cap="none" strike="noStrike">
                <a:solidFill>
                  <a:srgbClr val="000000"/>
                </a:solidFill>
                <a:latin typeface="Comfortaa"/>
                <a:ea typeface="Comfortaa"/>
                <a:cs typeface="Comfortaa"/>
                <a:sym typeface="Comfortaa"/>
              </a:endParaRPr>
            </a:p>
          </p:txBody>
        </p:sp>
        <p:sp>
          <p:nvSpPr>
            <p:cNvPr id="468" name="Google Shape;468;p62"/>
            <p:cNvSpPr/>
            <p:nvPr/>
          </p:nvSpPr>
          <p:spPr>
            <a:xfrm>
              <a:off x="6270100" y="475575"/>
              <a:ext cx="1141800" cy="1087800"/>
            </a:xfrm>
            <a:prstGeom prst="ellipse">
              <a:avLst/>
            </a:prstGeom>
            <a:solidFill>
              <a:srgbClr val="BF5700">
                <a:alpha val="3019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p62"/>
            <p:cNvSpPr/>
            <p:nvPr/>
          </p:nvSpPr>
          <p:spPr>
            <a:xfrm>
              <a:off x="6320575" y="4077550"/>
              <a:ext cx="737100" cy="653400"/>
            </a:xfrm>
            <a:prstGeom prst="ellipse">
              <a:avLst/>
            </a:prstGeom>
            <a:solidFill>
              <a:srgbClr val="BF5700">
                <a:alpha val="960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 name="Google Shape;470;p62"/>
            <p:cNvSpPr/>
            <p:nvPr/>
          </p:nvSpPr>
          <p:spPr>
            <a:xfrm>
              <a:off x="6868350" y="3214675"/>
              <a:ext cx="1242600" cy="1167000"/>
            </a:xfrm>
            <a:prstGeom prst="ellipse">
              <a:avLst/>
            </a:prstGeom>
            <a:solidFill>
              <a:srgbClr val="BF57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 name="Google Shape;471;p62"/>
            <p:cNvSpPr/>
            <p:nvPr/>
          </p:nvSpPr>
          <p:spPr>
            <a:xfrm>
              <a:off x="5105275" y="2622125"/>
              <a:ext cx="737100" cy="653400"/>
            </a:xfrm>
            <a:prstGeom prst="ellipse">
              <a:avLst/>
            </a:prstGeom>
            <a:solidFill>
              <a:srgbClr val="BF5700">
                <a:alpha val="960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 name="Google Shape;472;p62"/>
            <p:cNvSpPr/>
            <p:nvPr/>
          </p:nvSpPr>
          <p:spPr>
            <a:xfrm>
              <a:off x="6270550" y="4405425"/>
              <a:ext cx="737100" cy="653400"/>
            </a:xfrm>
            <a:prstGeom prst="ellipse">
              <a:avLst/>
            </a:prstGeom>
            <a:solidFill>
              <a:srgbClr val="BF5700">
                <a:alpha val="98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 name="Google Shape;473;p62"/>
            <p:cNvSpPr/>
            <p:nvPr/>
          </p:nvSpPr>
          <p:spPr>
            <a:xfrm>
              <a:off x="6955600" y="1968725"/>
              <a:ext cx="737100" cy="653400"/>
            </a:xfrm>
            <a:prstGeom prst="ellipse">
              <a:avLst/>
            </a:prstGeom>
            <a:solidFill>
              <a:srgbClr val="BF5700">
                <a:alpha val="356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74" name="Google Shape;474;p62"/>
          <p:cNvSpPr txBox="1"/>
          <p:nvPr>
            <p:ph type="title"/>
          </p:nvPr>
        </p:nvSpPr>
        <p:spPr>
          <a:xfrm>
            <a:off x="457200" y="463951"/>
            <a:ext cx="8229600" cy="4704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rgbClr val="3F3F3F"/>
              </a:buClr>
              <a:buSzPct val="122222"/>
              <a:buFont typeface="Arial"/>
              <a:buNone/>
            </a:pPr>
            <a:r>
              <a:rPr lang="en-US"/>
              <a:t>Remember</a:t>
            </a:r>
            <a:endParaRPr/>
          </a:p>
        </p:txBody>
      </p:sp>
      <p:sp>
        <p:nvSpPr>
          <p:cNvPr id="475" name="Google Shape;475;p62"/>
          <p:cNvSpPr txBox="1"/>
          <p:nvPr>
            <p:ph idx="1" type="body"/>
          </p:nvPr>
        </p:nvSpPr>
        <p:spPr>
          <a:xfrm>
            <a:off x="457200" y="1070500"/>
            <a:ext cx="8229600" cy="3615900"/>
          </a:xfrm>
          <a:prstGeom prst="rect">
            <a:avLst/>
          </a:prstGeom>
          <a:noFill/>
          <a:ln>
            <a:noFill/>
          </a:ln>
        </p:spPr>
        <p:txBody>
          <a:bodyPr anchorCtr="0" anchor="t" bIns="45700" lIns="91425" spcFirstLastPara="1" rIns="91425" wrap="square" tIns="45700">
            <a:normAutofit/>
          </a:bodyPr>
          <a:lstStyle/>
          <a:p>
            <a:pPr indent="-254000" lvl="0" marL="342900" rtl="0" algn="l">
              <a:lnSpc>
                <a:spcPct val="100000"/>
              </a:lnSpc>
              <a:spcBef>
                <a:spcPts val="0"/>
              </a:spcBef>
              <a:spcAft>
                <a:spcPts val="0"/>
              </a:spcAft>
              <a:buClr>
                <a:schemeClr val="dk1"/>
              </a:buClr>
              <a:buSzPts val="1800"/>
              <a:buChar char="•"/>
            </a:pPr>
            <a:r>
              <a:rPr lang="en-US">
                <a:solidFill>
                  <a:schemeClr val="dk1"/>
                </a:solidFill>
              </a:rPr>
              <a:t>Practice is your friend.</a:t>
            </a:r>
            <a:r>
              <a:rPr lang="en-US">
                <a:solidFill>
                  <a:schemeClr val="dk1"/>
                </a:solidFill>
              </a:rPr>
              <a:t> </a:t>
            </a:r>
            <a:endParaRPr>
              <a:solidFill>
                <a:schemeClr val="dk1"/>
              </a:solidFill>
            </a:endParaRPr>
          </a:p>
        </p:txBody>
      </p:sp>
      <p:sp>
        <p:nvSpPr>
          <p:cNvPr id="476" name="Google Shape;476;p6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63"/>
          <p:cNvSpPr txBox="1"/>
          <p:nvPr>
            <p:ph type="title"/>
          </p:nvPr>
        </p:nvSpPr>
        <p:spPr>
          <a:xfrm>
            <a:off x="457200" y="463951"/>
            <a:ext cx="8229600" cy="4704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3F3F3F"/>
              </a:buClr>
              <a:buSzPct val="122222"/>
              <a:buFont typeface="Arial"/>
              <a:buNone/>
            </a:pPr>
            <a:r>
              <a:rPr lang="en-US"/>
              <a:t>Friday Fun in Austin</a:t>
            </a:r>
            <a:endParaRPr/>
          </a:p>
        </p:txBody>
      </p:sp>
      <p:sp>
        <p:nvSpPr>
          <p:cNvPr id="482" name="Google Shape;482;p63"/>
          <p:cNvSpPr txBox="1"/>
          <p:nvPr>
            <p:ph idx="1" type="body"/>
          </p:nvPr>
        </p:nvSpPr>
        <p:spPr>
          <a:xfrm>
            <a:off x="527750" y="3618875"/>
            <a:ext cx="8159100" cy="1398900"/>
          </a:xfrm>
          <a:prstGeom prst="rect">
            <a:avLst/>
          </a:prstGeom>
          <a:noFill/>
          <a:ln>
            <a:noFill/>
          </a:ln>
        </p:spPr>
        <p:txBody>
          <a:bodyPr anchorCtr="0" anchor="t" bIns="45700" lIns="91425" spcFirstLastPara="1" rIns="91425" wrap="square" tIns="45700">
            <a:normAutofit lnSpcReduction="20000"/>
          </a:bodyPr>
          <a:lstStyle/>
          <a:p>
            <a:pPr indent="0" lvl="0" marL="0" rtl="0" algn="ctr">
              <a:spcBef>
                <a:spcPts val="0"/>
              </a:spcBef>
              <a:spcAft>
                <a:spcPts val="0"/>
              </a:spcAft>
              <a:buNone/>
            </a:pPr>
            <a:r>
              <a:rPr b="1" lang="en-US"/>
              <a:t>Shoal Creek</a:t>
            </a:r>
            <a:endParaRPr b="1"/>
          </a:p>
          <a:p>
            <a:pPr indent="0" lvl="0" marL="0" rtl="0" algn="ctr">
              <a:spcBef>
                <a:spcPts val="0"/>
              </a:spcBef>
              <a:spcAft>
                <a:spcPts val="0"/>
              </a:spcAft>
              <a:buNone/>
            </a:pPr>
            <a:r>
              <a:rPr lang="en-US"/>
              <a:t>Head west from campus on 24th street. Cross light at Lamar. Look for walking trail. </a:t>
            </a:r>
            <a:endParaRPr/>
          </a:p>
        </p:txBody>
      </p:sp>
      <p:pic>
        <p:nvPicPr>
          <p:cNvPr id="483" name="Google Shape;483;p63"/>
          <p:cNvPicPr preferRelativeResize="0"/>
          <p:nvPr/>
        </p:nvPicPr>
        <p:blipFill>
          <a:blip r:embed="rId3">
            <a:alphaModFix/>
          </a:blip>
          <a:stretch>
            <a:fillRect/>
          </a:stretch>
        </p:blipFill>
        <p:spPr>
          <a:xfrm>
            <a:off x="977351" y="1388150"/>
            <a:ext cx="2810250" cy="2104975"/>
          </a:xfrm>
          <a:prstGeom prst="rect">
            <a:avLst/>
          </a:prstGeom>
          <a:noFill/>
          <a:ln>
            <a:noFill/>
          </a:ln>
        </p:spPr>
      </p:pic>
      <p:pic>
        <p:nvPicPr>
          <p:cNvPr id="484" name="Google Shape;484;p63"/>
          <p:cNvPicPr preferRelativeResize="0"/>
          <p:nvPr/>
        </p:nvPicPr>
        <p:blipFill>
          <a:blip r:embed="rId4">
            <a:alphaModFix/>
          </a:blip>
          <a:stretch>
            <a:fillRect/>
          </a:stretch>
        </p:blipFill>
        <p:spPr>
          <a:xfrm>
            <a:off x="4533600" y="1388150"/>
            <a:ext cx="3014742" cy="2104975"/>
          </a:xfrm>
          <a:prstGeom prst="rect">
            <a:avLst/>
          </a:prstGeom>
          <a:noFill/>
          <a:ln>
            <a:noFill/>
          </a:ln>
        </p:spPr>
      </p:pic>
      <p:sp>
        <p:nvSpPr>
          <p:cNvPr id="485" name="Google Shape;485;p63"/>
          <p:cNvSpPr/>
          <p:nvPr/>
        </p:nvSpPr>
        <p:spPr>
          <a:xfrm rot="902230">
            <a:off x="6224151" y="1022059"/>
            <a:ext cx="753916" cy="946467"/>
          </a:xfrm>
          <a:prstGeom prst="downArrow">
            <a:avLst>
              <a:gd fmla="val 50000" name="adj1"/>
              <a:gd fmla="val 50000" name="adj2"/>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63"/>
          <p:cNvSpPr/>
          <p:nvPr/>
        </p:nvSpPr>
        <p:spPr>
          <a:xfrm rot="-7684977">
            <a:off x="4015605" y="1878220"/>
            <a:ext cx="753889" cy="946413"/>
          </a:xfrm>
          <a:prstGeom prst="downArrow">
            <a:avLst>
              <a:gd fmla="val 50000" name="adj1"/>
              <a:gd fmla="val 50000" name="adj2"/>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87" name="Google Shape;487;p63"/>
          <p:cNvCxnSpPr/>
          <p:nvPr/>
        </p:nvCxnSpPr>
        <p:spPr>
          <a:xfrm>
            <a:off x="5017850" y="1876450"/>
            <a:ext cx="1376700" cy="50700"/>
          </a:xfrm>
          <a:prstGeom prst="straightConnector1">
            <a:avLst/>
          </a:prstGeom>
          <a:noFill/>
          <a:ln cap="flat" cmpd="sng" w="38100">
            <a:solidFill>
              <a:schemeClr val="dk2"/>
            </a:solidFill>
            <a:prstDash val="solid"/>
            <a:round/>
            <a:headEnd len="med" w="med" type="none"/>
            <a:tailEnd len="med" w="med" type="none"/>
          </a:ln>
        </p:spPr>
      </p:cxn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64"/>
          <p:cNvSpPr txBox="1"/>
          <p:nvPr>
            <p:ph type="title"/>
          </p:nvPr>
        </p:nvSpPr>
        <p:spPr>
          <a:xfrm>
            <a:off x="457200" y="463951"/>
            <a:ext cx="8229600" cy="470400"/>
          </a:xfrm>
          <a:prstGeom prst="rect">
            <a:avLst/>
          </a:prstGeom>
          <a:solidFill>
            <a:schemeClr val="lt1"/>
          </a:solid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SzPct val="44444"/>
              <a:buNone/>
            </a:pPr>
            <a:r>
              <a:rPr b="1" lang="en-US" sz="2500"/>
              <a:t>Blueprint - Type Casting</a:t>
            </a:r>
            <a:endParaRPr b="1" sz="2500"/>
          </a:p>
        </p:txBody>
      </p:sp>
      <p:sp>
        <p:nvSpPr>
          <p:cNvPr id="494" name="Google Shape;494;p6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pic>
        <p:nvPicPr>
          <p:cNvPr id="495" name="Google Shape;495;p64"/>
          <p:cNvPicPr preferRelativeResize="0"/>
          <p:nvPr/>
        </p:nvPicPr>
        <p:blipFill rotWithShape="1">
          <a:blip r:embed="rId3">
            <a:alphaModFix/>
          </a:blip>
          <a:srcRect b="0" l="0" r="0" t="0"/>
          <a:stretch/>
        </p:blipFill>
        <p:spPr>
          <a:xfrm>
            <a:off x="2480502" y="1916900"/>
            <a:ext cx="4799778" cy="1537350"/>
          </a:xfrm>
          <a:prstGeom prst="rect">
            <a:avLst/>
          </a:prstGeom>
          <a:noFill/>
          <a:ln>
            <a:noFill/>
          </a:ln>
        </p:spPr>
      </p:pic>
      <p:pic>
        <p:nvPicPr>
          <p:cNvPr id="496" name="Google Shape;496;p64"/>
          <p:cNvPicPr preferRelativeResize="0"/>
          <p:nvPr/>
        </p:nvPicPr>
        <p:blipFill rotWithShape="1">
          <a:blip r:embed="rId4">
            <a:alphaModFix/>
          </a:blip>
          <a:srcRect b="0" l="0" r="0" t="0"/>
          <a:stretch/>
        </p:blipFill>
        <p:spPr>
          <a:xfrm>
            <a:off x="3250725" y="3715650"/>
            <a:ext cx="3259325" cy="1227150"/>
          </a:xfrm>
          <a:prstGeom prst="rect">
            <a:avLst/>
          </a:prstGeom>
          <a:noFill/>
          <a:ln cap="flat" cmpd="sng" w="19050">
            <a:solidFill>
              <a:schemeClr val="dk2"/>
            </a:solidFill>
            <a:prstDash val="solid"/>
            <a:round/>
            <a:headEnd len="sm" w="sm" type="none"/>
            <a:tailEnd len="sm" w="sm" type="none"/>
          </a:ln>
        </p:spPr>
      </p:pic>
      <p:sp>
        <p:nvSpPr>
          <p:cNvPr id="497" name="Google Shape;497;p64"/>
          <p:cNvSpPr/>
          <p:nvPr/>
        </p:nvSpPr>
        <p:spPr>
          <a:xfrm>
            <a:off x="5570675" y="866050"/>
            <a:ext cx="2568000" cy="733500"/>
          </a:xfrm>
          <a:prstGeom prst="wedgeRectCallout">
            <a:avLst>
              <a:gd fmla="val -48896" name="adj1"/>
              <a:gd fmla="val 209710" name="adj2"/>
            </a:avLst>
          </a:prstGeom>
          <a:solidFill>
            <a:schemeClr val="lt1"/>
          </a:solidFill>
          <a:ln cap="flat" cmpd="sng" w="38100">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The type to be cast to, inside parenthesis and in front of the number or variable.</a:t>
            </a:r>
            <a:endParaRPr b="0" i="0" sz="1400" u="none" cap="none" strike="noStrike">
              <a:solidFill>
                <a:srgbClr val="000000"/>
              </a:solidFill>
              <a:latin typeface="Arial"/>
              <a:ea typeface="Arial"/>
              <a:cs typeface="Arial"/>
              <a:sym typeface="Arial"/>
            </a:endParaRPr>
          </a:p>
        </p:txBody>
      </p:sp>
      <p:sp>
        <p:nvSpPr>
          <p:cNvPr id="498" name="Google Shape;498;p64"/>
          <p:cNvSpPr/>
          <p:nvPr/>
        </p:nvSpPr>
        <p:spPr>
          <a:xfrm>
            <a:off x="212150" y="3181425"/>
            <a:ext cx="2220900" cy="733500"/>
          </a:xfrm>
          <a:prstGeom prst="wedgeRectCallout">
            <a:avLst>
              <a:gd fmla="val 126322" name="adj1"/>
              <a:gd fmla="val 104935" name="adj2"/>
            </a:avLst>
          </a:prstGeom>
          <a:solidFill>
            <a:schemeClr val="lt1"/>
          </a:solidFill>
          <a:ln cap="flat" cmpd="sng" w="38100">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Casting a double to an int truncates the decimal portion of the number.</a:t>
            </a:r>
            <a:endParaRPr b="0" i="0" sz="1400" u="none" cap="none" strike="noStrike">
              <a:solidFill>
                <a:srgbClr val="000000"/>
              </a:solidFill>
              <a:latin typeface="Arial"/>
              <a:ea typeface="Arial"/>
              <a:cs typeface="Arial"/>
              <a:sym typeface="Arial"/>
            </a:endParaRPr>
          </a:p>
        </p:txBody>
      </p:sp>
      <p:sp>
        <p:nvSpPr>
          <p:cNvPr id="499" name="Google Shape;499;p64"/>
          <p:cNvSpPr/>
          <p:nvPr/>
        </p:nvSpPr>
        <p:spPr>
          <a:xfrm>
            <a:off x="5570675" y="866050"/>
            <a:ext cx="2568000" cy="733500"/>
          </a:xfrm>
          <a:prstGeom prst="wedgeRectCallout">
            <a:avLst>
              <a:gd fmla="val -71439" name="adj1"/>
              <a:gd fmla="val 120440" name="adj2"/>
            </a:avLst>
          </a:prstGeom>
          <a:solidFill>
            <a:schemeClr val="lt1"/>
          </a:solidFill>
          <a:ln cap="flat" cmpd="sng" w="38100">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The type to be cast to, inside parenthesis and in front of the number or variable.</a:t>
            </a:r>
            <a:endParaRPr b="0" i="0" sz="1400" u="none" cap="none" strike="noStrike">
              <a:solidFill>
                <a:srgbClr val="000000"/>
              </a:solidFill>
              <a:latin typeface="Arial"/>
              <a:ea typeface="Arial"/>
              <a:cs typeface="Arial"/>
              <a:sym typeface="Arial"/>
            </a:endParaRPr>
          </a:p>
        </p:txBody>
      </p:sp>
      <p:sp>
        <p:nvSpPr>
          <p:cNvPr id="500" name="Google Shape;500;p64"/>
          <p:cNvSpPr/>
          <p:nvPr/>
        </p:nvSpPr>
        <p:spPr>
          <a:xfrm>
            <a:off x="6750675" y="3641350"/>
            <a:ext cx="2220900" cy="733500"/>
          </a:xfrm>
          <a:prstGeom prst="wedgeRectCallout">
            <a:avLst>
              <a:gd fmla="val -123220" name="adj1"/>
              <a:gd fmla="val -124663" name="adj2"/>
            </a:avLst>
          </a:prstGeom>
          <a:solidFill>
            <a:schemeClr val="lt1"/>
          </a:solidFill>
          <a:ln cap="flat" cmpd="sng" w="38100">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Casting only impacts the literal or variable number immediately next to it.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9"/>
          <p:cNvSpPr txBox="1"/>
          <p:nvPr>
            <p:ph type="title"/>
          </p:nvPr>
        </p:nvSpPr>
        <p:spPr>
          <a:xfrm>
            <a:off x="457200" y="463951"/>
            <a:ext cx="8229600" cy="4704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Syllabus One Day at a Time </a:t>
            </a:r>
            <a:endParaRPr/>
          </a:p>
        </p:txBody>
      </p:sp>
      <p:pic>
        <p:nvPicPr>
          <p:cNvPr id="155" name="Google Shape;155;p29"/>
          <p:cNvPicPr preferRelativeResize="0"/>
          <p:nvPr/>
        </p:nvPicPr>
        <p:blipFill>
          <a:blip r:embed="rId3">
            <a:alphaModFix/>
          </a:blip>
          <a:stretch>
            <a:fillRect/>
          </a:stretch>
        </p:blipFill>
        <p:spPr>
          <a:xfrm>
            <a:off x="152400" y="1234251"/>
            <a:ext cx="8529441" cy="37568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pic>
        <p:nvPicPr>
          <p:cNvPr id="506" name="Google Shape;506;p65"/>
          <p:cNvPicPr preferRelativeResize="0"/>
          <p:nvPr/>
        </p:nvPicPr>
        <p:blipFill rotWithShape="1">
          <a:blip r:embed="rId3">
            <a:alphaModFix/>
          </a:blip>
          <a:srcRect b="0" l="0" r="0" t="0"/>
          <a:stretch/>
        </p:blipFill>
        <p:spPr>
          <a:xfrm>
            <a:off x="1057744" y="1780150"/>
            <a:ext cx="6947579" cy="1670400"/>
          </a:xfrm>
          <a:prstGeom prst="rect">
            <a:avLst/>
          </a:prstGeom>
          <a:noFill/>
          <a:ln>
            <a:noFill/>
          </a:ln>
        </p:spPr>
      </p:pic>
      <p:pic>
        <p:nvPicPr>
          <p:cNvPr id="507" name="Google Shape;507;p65"/>
          <p:cNvPicPr preferRelativeResize="0"/>
          <p:nvPr/>
        </p:nvPicPr>
        <p:blipFill rotWithShape="1">
          <a:blip r:embed="rId4">
            <a:alphaModFix/>
          </a:blip>
          <a:srcRect b="0" l="0" r="0" t="0"/>
          <a:stretch/>
        </p:blipFill>
        <p:spPr>
          <a:xfrm>
            <a:off x="1057750" y="1395450"/>
            <a:ext cx="3259325" cy="248966"/>
          </a:xfrm>
          <a:prstGeom prst="rect">
            <a:avLst/>
          </a:prstGeom>
          <a:noFill/>
          <a:ln>
            <a:noFill/>
          </a:ln>
        </p:spPr>
      </p:pic>
      <p:sp>
        <p:nvSpPr>
          <p:cNvPr id="508" name="Google Shape;508;p65"/>
          <p:cNvSpPr txBox="1"/>
          <p:nvPr>
            <p:ph type="title"/>
          </p:nvPr>
        </p:nvSpPr>
        <p:spPr>
          <a:xfrm>
            <a:off x="457200" y="463951"/>
            <a:ext cx="8229600" cy="470400"/>
          </a:xfrm>
          <a:prstGeom prst="rect">
            <a:avLst/>
          </a:prstGeom>
          <a:solidFill>
            <a:schemeClr val="lt1"/>
          </a:solid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SzPct val="44444"/>
              <a:buNone/>
            </a:pPr>
            <a:r>
              <a:rPr b="1" lang="en-US" sz="2500"/>
              <a:t>Blueprint - Scanner</a:t>
            </a:r>
            <a:endParaRPr b="1" sz="2500"/>
          </a:p>
        </p:txBody>
      </p:sp>
      <p:sp>
        <p:nvSpPr>
          <p:cNvPr id="509" name="Google Shape;509;p65"/>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
        <p:nvSpPr>
          <p:cNvPr id="510" name="Google Shape;510;p65"/>
          <p:cNvSpPr/>
          <p:nvPr/>
        </p:nvSpPr>
        <p:spPr>
          <a:xfrm>
            <a:off x="6118925" y="547075"/>
            <a:ext cx="2568000" cy="393600"/>
          </a:xfrm>
          <a:prstGeom prst="wedgeRectCallout">
            <a:avLst>
              <a:gd fmla="val -95747" name="adj1"/>
              <a:gd fmla="val 416279" name="adj2"/>
            </a:avLst>
          </a:prstGeom>
          <a:solidFill>
            <a:schemeClr val="lt1"/>
          </a:solidFill>
          <a:ln cap="flat" cmpd="sng" w="38100">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Accept input from the user.</a:t>
            </a:r>
            <a:endParaRPr b="0" i="0" sz="1400" u="none" cap="none" strike="noStrike">
              <a:solidFill>
                <a:srgbClr val="000000"/>
              </a:solidFill>
              <a:latin typeface="Arial"/>
              <a:ea typeface="Arial"/>
              <a:cs typeface="Arial"/>
              <a:sym typeface="Arial"/>
            </a:endParaRPr>
          </a:p>
        </p:txBody>
      </p:sp>
      <p:sp>
        <p:nvSpPr>
          <p:cNvPr id="511" name="Google Shape;511;p65"/>
          <p:cNvSpPr/>
          <p:nvPr/>
        </p:nvSpPr>
        <p:spPr>
          <a:xfrm>
            <a:off x="441400" y="3450550"/>
            <a:ext cx="2220900" cy="415800"/>
          </a:xfrm>
          <a:prstGeom prst="wedgeRectCallout">
            <a:avLst>
              <a:gd fmla="val 82277" name="adj1"/>
              <a:gd fmla="val -105525" name="adj2"/>
            </a:avLst>
          </a:prstGeom>
          <a:solidFill>
            <a:schemeClr val="lt1"/>
          </a:solidFill>
          <a:ln cap="flat" cmpd="sng" w="38100">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Close the Scanner.</a:t>
            </a:r>
            <a:endParaRPr b="0" i="0" sz="1400" u="none" cap="none" strike="noStrike">
              <a:solidFill>
                <a:srgbClr val="000000"/>
              </a:solidFill>
              <a:latin typeface="Arial"/>
              <a:ea typeface="Arial"/>
              <a:cs typeface="Arial"/>
              <a:sym typeface="Arial"/>
            </a:endParaRPr>
          </a:p>
        </p:txBody>
      </p:sp>
      <p:sp>
        <p:nvSpPr>
          <p:cNvPr id="512" name="Google Shape;512;p65"/>
          <p:cNvSpPr/>
          <p:nvPr/>
        </p:nvSpPr>
        <p:spPr>
          <a:xfrm>
            <a:off x="487000" y="547075"/>
            <a:ext cx="2568000" cy="393600"/>
          </a:xfrm>
          <a:prstGeom prst="wedgeRectCallout">
            <a:avLst>
              <a:gd fmla="val 25748" name="adj1"/>
              <a:gd fmla="val 183289" name="adj2"/>
            </a:avLst>
          </a:prstGeom>
          <a:solidFill>
            <a:schemeClr val="lt1"/>
          </a:solidFill>
          <a:ln cap="flat" cmpd="sng" w="38100">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Import the Scanner class.</a:t>
            </a:r>
            <a:endParaRPr b="0" i="0" sz="1400" u="none" cap="none" strike="noStrike">
              <a:solidFill>
                <a:srgbClr val="000000"/>
              </a:solidFill>
              <a:latin typeface="Arial"/>
              <a:ea typeface="Arial"/>
              <a:cs typeface="Arial"/>
              <a:sym typeface="Arial"/>
            </a:endParaRPr>
          </a:p>
        </p:txBody>
      </p:sp>
      <p:sp>
        <p:nvSpPr>
          <p:cNvPr id="513" name="Google Shape;513;p65"/>
          <p:cNvSpPr/>
          <p:nvPr/>
        </p:nvSpPr>
        <p:spPr>
          <a:xfrm>
            <a:off x="3330750" y="547075"/>
            <a:ext cx="2568000" cy="393600"/>
          </a:xfrm>
          <a:prstGeom prst="wedgeRectCallout">
            <a:avLst>
              <a:gd fmla="val -13180" name="adj1"/>
              <a:gd fmla="val 317511" name="adj2"/>
            </a:avLst>
          </a:prstGeom>
          <a:solidFill>
            <a:schemeClr val="lt1"/>
          </a:solidFill>
          <a:ln cap="flat" cmpd="sng" w="38100">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Create a new Scanner.</a:t>
            </a:r>
            <a:endParaRPr b="0" i="0" sz="1400" u="none" cap="none" strike="noStrike">
              <a:solidFill>
                <a:srgbClr val="000000"/>
              </a:solidFill>
              <a:latin typeface="Arial"/>
              <a:ea typeface="Arial"/>
              <a:cs typeface="Arial"/>
              <a:sym typeface="Arial"/>
            </a:endParaRPr>
          </a:p>
        </p:txBody>
      </p:sp>
      <p:pic>
        <p:nvPicPr>
          <p:cNvPr id="514" name="Google Shape;514;p65"/>
          <p:cNvPicPr preferRelativeResize="0"/>
          <p:nvPr/>
        </p:nvPicPr>
        <p:blipFill rotWithShape="1">
          <a:blip r:embed="rId5">
            <a:alphaModFix/>
          </a:blip>
          <a:srcRect b="0" l="0" r="0" t="0"/>
          <a:stretch/>
        </p:blipFill>
        <p:spPr>
          <a:xfrm>
            <a:off x="2888475" y="3950125"/>
            <a:ext cx="3286125" cy="8763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pic>
        <p:nvPicPr>
          <p:cNvPr id="520" name="Google Shape;520;p66"/>
          <p:cNvPicPr preferRelativeResize="0"/>
          <p:nvPr/>
        </p:nvPicPr>
        <p:blipFill rotWithShape="1">
          <a:blip r:embed="rId3">
            <a:alphaModFix/>
          </a:blip>
          <a:srcRect b="0" l="0" r="0" t="0"/>
          <a:stretch/>
        </p:blipFill>
        <p:spPr>
          <a:xfrm>
            <a:off x="3672575" y="1715300"/>
            <a:ext cx="5471425" cy="951908"/>
          </a:xfrm>
          <a:prstGeom prst="rect">
            <a:avLst/>
          </a:prstGeom>
          <a:noFill/>
          <a:ln>
            <a:noFill/>
          </a:ln>
        </p:spPr>
      </p:pic>
      <p:pic>
        <p:nvPicPr>
          <p:cNvPr id="521" name="Google Shape;521;p66"/>
          <p:cNvPicPr preferRelativeResize="0"/>
          <p:nvPr/>
        </p:nvPicPr>
        <p:blipFill rotWithShape="1">
          <a:blip r:embed="rId4">
            <a:alphaModFix/>
          </a:blip>
          <a:srcRect b="0" l="0" r="0" t="0"/>
          <a:stretch/>
        </p:blipFill>
        <p:spPr>
          <a:xfrm>
            <a:off x="0" y="1928025"/>
            <a:ext cx="3666836" cy="295125"/>
          </a:xfrm>
          <a:prstGeom prst="rect">
            <a:avLst/>
          </a:prstGeom>
          <a:noFill/>
          <a:ln>
            <a:noFill/>
          </a:ln>
        </p:spPr>
      </p:pic>
      <p:sp>
        <p:nvSpPr>
          <p:cNvPr id="522" name="Google Shape;522;p66"/>
          <p:cNvSpPr txBox="1"/>
          <p:nvPr>
            <p:ph type="title"/>
          </p:nvPr>
        </p:nvSpPr>
        <p:spPr>
          <a:xfrm>
            <a:off x="457200" y="463951"/>
            <a:ext cx="8229600" cy="470400"/>
          </a:xfrm>
          <a:prstGeom prst="rect">
            <a:avLst/>
          </a:prstGeom>
          <a:solidFill>
            <a:schemeClr val="lt1"/>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990"/>
              <a:buNone/>
            </a:pPr>
            <a:r>
              <a:rPr b="1" lang="en-US" sz="2000">
                <a:solidFill>
                  <a:schemeClr val="dk1"/>
                </a:solidFill>
              </a:rPr>
              <a:t>Blueprint - Method Declaration and Call</a:t>
            </a:r>
            <a:endParaRPr b="1" sz="2000">
              <a:solidFill>
                <a:schemeClr val="dk1"/>
              </a:solidFill>
            </a:endParaRPr>
          </a:p>
          <a:p>
            <a:pPr indent="0" lvl="0" marL="0" rtl="0" algn="ctr">
              <a:lnSpc>
                <a:spcPct val="100000"/>
              </a:lnSpc>
              <a:spcBef>
                <a:spcPts val="0"/>
              </a:spcBef>
              <a:spcAft>
                <a:spcPts val="0"/>
              </a:spcAft>
              <a:buSzPts val="990"/>
              <a:buNone/>
            </a:pPr>
            <a:r>
              <a:rPr b="1" lang="en-US" sz="2000">
                <a:solidFill>
                  <a:schemeClr val="dk1"/>
                </a:solidFill>
              </a:rPr>
              <a:t>Memorandum of Understanding (MOU)</a:t>
            </a:r>
            <a:endParaRPr b="1" sz="2000">
              <a:solidFill>
                <a:schemeClr val="dk1"/>
              </a:solidFill>
            </a:endParaRPr>
          </a:p>
        </p:txBody>
      </p:sp>
      <p:sp>
        <p:nvSpPr>
          <p:cNvPr id="523" name="Google Shape;523;p66"/>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
        <p:nvSpPr>
          <p:cNvPr id="524" name="Google Shape;524;p66"/>
          <p:cNvSpPr/>
          <p:nvPr/>
        </p:nvSpPr>
        <p:spPr>
          <a:xfrm>
            <a:off x="107750" y="2907850"/>
            <a:ext cx="2220900" cy="733500"/>
          </a:xfrm>
          <a:prstGeom prst="wedgeRectCallout">
            <a:avLst>
              <a:gd fmla="val 23771" name="adj1"/>
              <a:gd fmla="val -168272" name="adj2"/>
            </a:avLst>
          </a:prstGeom>
          <a:solidFill>
            <a:schemeClr val="lt1"/>
          </a:solidFill>
          <a:ln cap="flat" cmpd="sng" w="38100">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Same method name, followed by parenthesis.</a:t>
            </a:r>
            <a:endParaRPr b="0" i="0" sz="1400" u="none" cap="none" strike="noStrike">
              <a:solidFill>
                <a:srgbClr val="000000"/>
              </a:solidFill>
              <a:latin typeface="Arial"/>
              <a:ea typeface="Arial"/>
              <a:cs typeface="Arial"/>
              <a:sym typeface="Arial"/>
            </a:endParaRPr>
          </a:p>
        </p:txBody>
      </p:sp>
      <p:sp>
        <p:nvSpPr>
          <p:cNvPr id="525" name="Google Shape;525;p66"/>
          <p:cNvSpPr/>
          <p:nvPr/>
        </p:nvSpPr>
        <p:spPr>
          <a:xfrm>
            <a:off x="2657275" y="2907850"/>
            <a:ext cx="2568000" cy="733500"/>
          </a:xfrm>
          <a:prstGeom prst="wedgeRectCallout">
            <a:avLst>
              <a:gd fmla="val -47787" name="adj1"/>
              <a:gd fmla="val -161803" name="adj2"/>
            </a:avLst>
          </a:prstGeom>
          <a:solidFill>
            <a:schemeClr val="lt1"/>
          </a:solidFill>
          <a:ln cap="flat" cmpd="sng" w="38100">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Same number, type, order and meaning of parameters</a:t>
            </a:r>
            <a:endParaRPr b="0" i="0" sz="1400" u="none" cap="none" strike="noStrike">
              <a:solidFill>
                <a:srgbClr val="000000"/>
              </a:solidFill>
              <a:latin typeface="Arial"/>
              <a:ea typeface="Arial"/>
              <a:cs typeface="Arial"/>
              <a:sym typeface="Arial"/>
            </a:endParaRPr>
          </a:p>
        </p:txBody>
      </p:sp>
      <p:sp>
        <p:nvSpPr>
          <p:cNvPr id="526" name="Google Shape;526;p66"/>
          <p:cNvSpPr/>
          <p:nvPr/>
        </p:nvSpPr>
        <p:spPr>
          <a:xfrm>
            <a:off x="5553900" y="2907850"/>
            <a:ext cx="2220900" cy="733500"/>
          </a:xfrm>
          <a:prstGeom prst="wedgeRectCallout">
            <a:avLst>
              <a:gd fmla="val -145820" name="adj1"/>
              <a:gd fmla="val -144986" name="adj2"/>
            </a:avLst>
          </a:prstGeom>
          <a:solidFill>
            <a:schemeClr val="lt1"/>
          </a:solidFill>
          <a:ln cap="flat" cmpd="sng" w="38100">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Either no return, or a return of the same type.</a:t>
            </a:r>
            <a:endParaRPr b="0" i="0" sz="1400" u="none" cap="none" strike="noStrike">
              <a:solidFill>
                <a:srgbClr val="000000"/>
              </a:solidFill>
              <a:latin typeface="Arial"/>
              <a:ea typeface="Arial"/>
              <a:cs typeface="Arial"/>
              <a:sym typeface="Arial"/>
            </a:endParaRPr>
          </a:p>
        </p:txBody>
      </p:sp>
      <p:sp>
        <p:nvSpPr>
          <p:cNvPr id="527" name="Google Shape;527;p66"/>
          <p:cNvSpPr txBox="1"/>
          <p:nvPr>
            <p:ph idx="1" type="body"/>
          </p:nvPr>
        </p:nvSpPr>
        <p:spPr>
          <a:xfrm>
            <a:off x="457200" y="1070500"/>
            <a:ext cx="8229600" cy="3615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800"/>
              <a:buNone/>
            </a:pPr>
            <a:r>
              <a:rPr lang="en-US" sz="2800">
                <a:solidFill>
                  <a:schemeClr val="dk1"/>
                </a:solidFill>
                <a:latin typeface="Arial"/>
                <a:ea typeface="Arial"/>
                <a:cs typeface="Arial"/>
                <a:sym typeface="Arial"/>
              </a:rPr>
              <a:t>    Method Call                  Method Declaration</a:t>
            </a:r>
            <a:endParaRPr b="0" i="0" sz="2800" u="none">
              <a:solidFill>
                <a:schemeClr val="dk1"/>
              </a:solidFill>
              <a:latin typeface="Courier New"/>
              <a:ea typeface="Courier New"/>
              <a:cs typeface="Courier New"/>
              <a:sym typeface="Courier New"/>
            </a:endParaRPr>
          </a:p>
        </p:txBody>
      </p:sp>
      <p:sp>
        <p:nvSpPr>
          <p:cNvPr id="528" name="Google Shape;528;p66"/>
          <p:cNvSpPr/>
          <p:nvPr/>
        </p:nvSpPr>
        <p:spPr>
          <a:xfrm>
            <a:off x="107750" y="2907850"/>
            <a:ext cx="2220900" cy="733500"/>
          </a:xfrm>
          <a:prstGeom prst="wedgeRectCallout">
            <a:avLst>
              <a:gd fmla="val 212209" name="adj1"/>
              <a:gd fmla="val -188974" name="adj2"/>
            </a:avLst>
          </a:prstGeom>
          <a:solidFill>
            <a:schemeClr val="lt1"/>
          </a:solidFill>
          <a:ln cap="flat" cmpd="sng" w="38100">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Same method name, followed by parenthesis</a:t>
            </a:r>
            <a:endParaRPr b="0" i="0" sz="1400" u="none" cap="none" strike="noStrike">
              <a:solidFill>
                <a:srgbClr val="000000"/>
              </a:solidFill>
              <a:latin typeface="Arial"/>
              <a:ea typeface="Arial"/>
              <a:cs typeface="Arial"/>
              <a:sym typeface="Arial"/>
            </a:endParaRPr>
          </a:p>
        </p:txBody>
      </p:sp>
      <p:sp>
        <p:nvSpPr>
          <p:cNvPr id="529" name="Google Shape;529;p66"/>
          <p:cNvSpPr/>
          <p:nvPr/>
        </p:nvSpPr>
        <p:spPr>
          <a:xfrm>
            <a:off x="2657275" y="2907850"/>
            <a:ext cx="2568000" cy="733500"/>
          </a:xfrm>
          <a:prstGeom prst="wedgeRectCallout">
            <a:avLst>
              <a:gd fmla="val 146592" name="adj1"/>
              <a:gd fmla="val -183797" name="adj2"/>
            </a:avLst>
          </a:prstGeom>
          <a:solidFill>
            <a:schemeClr val="lt1"/>
          </a:solidFill>
          <a:ln cap="flat" cmpd="sng" w="38100">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Same number, type, order and meaning of parameters</a:t>
            </a:r>
            <a:endParaRPr b="0" i="0" sz="1400" u="none" cap="none" strike="noStrike">
              <a:solidFill>
                <a:srgbClr val="000000"/>
              </a:solidFill>
              <a:latin typeface="Arial"/>
              <a:ea typeface="Arial"/>
              <a:cs typeface="Arial"/>
              <a:sym typeface="Arial"/>
            </a:endParaRPr>
          </a:p>
        </p:txBody>
      </p:sp>
      <p:sp>
        <p:nvSpPr>
          <p:cNvPr id="530" name="Google Shape;530;p66"/>
          <p:cNvSpPr/>
          <p:nvPr/>
        </p:nvSpPr>
        <p:spPr>
          <a:xfrm>
            <a:off x="5553900" y="2907850"/>
            <a:ext cx="2220900" cy="733500"/>
          </a:xfrm>
          <a:prstGeom prst="wedgeRectCallout">
            <a:avLst>
              <a:gd fmla="val -71470" name="adj1"/>
              <a:gd fmla="val -104877" name="adj2"/>
            </a:avLst>
          </a:prstGeom>
          <a:solidFill>
            <a:schemeClr val="lt1"/>
          </a:solidFill>
          <a:ln cap="flat" cmpd="sng" w="38100">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Either no return, or a return of the same type.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30"/>
          <p:cNvSpPr txBox="1"/>
          <p:nvPr>
            <p:ph type="title"/>
          </p:nvPr>
        </p:nvSpPr>
        <p:spPr>
          <a:xfrm>
            <a:off x="457200" y="463951"/>
            <a:ext cx="8229600" cy="4704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rgbClr val="3F3F3F"/>
              </a:buClr>
              <a:buSzPct val="122222"/>
              <a:buFont typeface="Arial"/>
              <a:buNone/>
            </a:pPr>
            <a:r>
              <a:rPr lang="en-US"/>
              <a:t>Announcements</a:t>
            </a:r>
            <a:endParaRPr/>
          </a:p>
        </p:txBody>
      </p:sp>
      <p:sp>
        <p:nvSpPr>
          <p:cNvPr id="162" name="Google Shape;162;p30"/>
          <p:cNvSpPr txBox="1"/>
          <p:nvPr>
            <p:ph idx="1" type="body"/>
          </p:nvPr>
        </p:nvSpPr>
        <p:spPr>
          <a:xfrm>
            <a:off x="457200" y="1070500"/>
            <a:ext cx="8229600" cy="3615900"/>
          </a:xfrm>
          <a:prstGeom prst="rect">
            <a:avLst/>
          </a:prstGeom>
          <a:noFill/>
          <a:ln>
            <a:noFill/>
          </a:ln>
        </p:spPr>
        <p:txBody>
          <a:bodyPr anchorCtr="0" anchor="t" bIns="45700" lIns="91425" spcFirstLastPara="1" rIns="91425" wrap="square" tIns="45700">
            <a:normAutofit/>
          </a:bodyPr>
          <a:lstStyle/>
          <a:p>
            <a:pPr indent="-342900" lvl="0" marL="457200" rtl="0" algn="l">
              <a:lnSpc>
                <a:spcPct val="100000"/>
              </a:lnSpc>
              <a:spcBef>
                <a:spcPts val="0"/>
              </a:spcBef>
              <a:spcAft>
                <a:spcPts val="0"/>
              </a:spcAft>
              <a:buClr>
                <a:schemeClr val="dk1"/>
              </a:buClr>
              <a:buSzPts val="1800"/>
              <a:buChar char="•"/>
            </a:pPr>
            <a:r>
              <a:rPr lang="en-US">
                <a:solidFill>
                  <a:schemeClr val="dk1"/>
                </a:solidFill>
              </a:rPr>
              <a:t>What is your TA’s Name?</a:t>
            </a:r>
            <a:endParaRPr>
              <a:solidFill>
                <a:schemeClr val="dk1"/>
              </a:solidFill>
            </a:endParaRPr>
          </a:p>
          <a:p>
            <a:pPr indent="-342900" lvl="0" marL="457200" rtl="0" algn="l">
              <a:lnSpc>
                <a:spcPct val="100000"/>
              </a:lnSpc>
              <a:spcBef>
                <a:spcPts val="0"/>
              </a:spcBef>
              <a:spcAft>
                <a:spcPts val="0"/>
              </a:spcAft>
              <a:buClr>
                <a:schemeClr val="dk1"/>
              </a:buClr>
              <a:buSzPts val="1800"/>
              <a:buChar char="•"/>
            </a:pPr>
            <a:r>
              <a:rPr lang="en-US">
                <a:solidFill>
                  <a:schemeClr val="dk1"/>
                </a:solidFill>
                <a:highlight>
                  <a:srgbClr val="FFFF00"/>
                </a:highlight>
              </a:rPr>
              <a:t>TBD</a:t>
            </a:r>
            <a:endParaRPr>
              <a:solidFill>
                <a:schemeClr val="dk1"/>
              </a:solidFill>
              <a:highlight>
                <a:srgbClr val="FFFF00"/>
              </a:highlight>
            </a:endParaRPr>
          </a:p>
        </p:txBody>
      </p:sp>
      <p:sp>
        <p:nvSpPr>
          <p:cNvPr id="163" name="Google Shape;163;p30"/>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31"/>
          <p:cNvSpPr txBox="1"/>
          <p:nvPr>
            <p:ph type="title"/>
          </p:nvPr>
        </p:nvSpPr>
        <p:spPr>
          <a:xfrm>
            <a:off x="457200" y="463951"/>
            <a:ext cx="8229600" cy="4704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Check for Feedback!</a:t>
            </a:r>
            <a:endParaRPr/>
          </a:p>
        </p:txBody>
      </p:sp>
      <p:sp>
        <p:nvSpPr>
          <p:cNvPr id="170" name="Google Shape;170;p3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pic>
        <p:nvPicPr>
          <p:cNvPr id="171" name="Google Shape;171;p31"/>
          <p:cNvPicPr preferRelativeResize="0"/>
          <p:nvPr/>
        </p:nvPicPr>
        <p:blipFill>
          <a:blip r:embed="rId3">
            <a:alphaModFix/>
          </a:blip>
          <a:stretch>
            <a:fillRect/>
          </a:stretch>
        </p:blipFill>
        <p:spPr>
          <a:xfrm>
            <a:off x="70750" y="619576"/>
            <a:ext cx="2444461" cy="3904348"/>
          </a:xfrm>
          <a:prstGeom prst="rect">
            <a:avLst/>
          </a:prstGeom>
          <a:noFill/>
          <a:ln>
            <a:noFill/>
          </a:ln>
        </p:spPr>
      </p:pic>
      <p:pic>
        <p:nvPicPr>
          <p:cNvPr id="172" name="Google Shape;172;p31"/>
          <p:cNvPicPr preferRelativeResize="0"/>
          <p:nvPr/>
        </p:nvPicPr>
        <p:blipFill rotWithShape="1">
          <a:blip r:embed="rId4">
            <a:alphaModFix/>
          </a:blip>
          <a:srcRect b="0" l="0" r="15189" t="0"/>
          <a:stretch/>
        </p:blipFill>
        <p:spPr>
          <a:xfrm>
            <a:off x="2885300" y="3927825"/>
            <a:ext cx="5845448" cy="703400"/>
          </a:xfrm>
          <a:prstGeom prst="rect">
            <a:avLst/>
          </a:prstGeom>
          <a:noFill/>
          <a:ln>
            <a:noFill/>
          </a:ln>
        </p:spPr>
      </p:pic>
      <p:pic>
        <p:nvPicPr>
          <p:cNvPr id="173" name="Google Shape;173;p31"/>
          <p:cNvPicPr preferRelativeResize="0"/>
          <p:nvPr/>
        </p:nvPicPr>
        <p:blipFill>
          <a:blip r:embed="rId5">
            <a:alphaModFix/>
          </a:blip>
          <a:stretch>
            <a:fillRect/>
          </a:stretch>
        </p:blipFill>
        <p:spPr>
          <a:xfrm>
            <a:off x="2930670" y="977299"/>
            <a:ext cx="5963048" cy="25597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2"/>
          <p:cNvSpPr txBox="1"/>
          <p:nvPr>
            <p:ph type="title"/>
          </p:nvPr>
        </p:nvSpPr>
        <p:spPr>
          <a:xfrm>
            <a:off x="479900" y="492000"/>
            <a:ext cx="8316000" cy="456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0000"/>
              </a:buClr>
              <a:buSzPts val="4400"/>
              <a:buFont typeface="Arial"/>
              <a:buNone/>
            </a:pPr>
            <a:r>
              <a:rPr lang="en-US">
                <a:solidFill>
                  <a:schemeClr val="dk1"/>
                </a:solidFill>
              </a:rPr>
              <a:t>Unit 1 Exam Info </a:t>
            </a:r>
            <a:endParaRPr>
              <a:solidFill>
                <a:schemeClr val="dk1"/>
              </a:solidFill>
            </a:endParaRPr>
          </a:p>
        </p:txBody>
      </p:sp>
      <p:sp>
        <p:nvSpPr>
          <p:cNvPr id="179" name="Google Shape;179;p32"/>
          <p:cNvSpPr txBox="1"/>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800"/>
              <a:buFont typeface="Arial"/>
              <a:buNone/>
            </a:pPr>
            <a:fld id="{00000000-1234-1234-1234-123412341234}" type="slidenum">
              <a:rPr b="1" i="0" lang="en-US" sz="1800" u="none" cap="none" strike="noStrike">
                <a:solidFill>
                  <a:schemeClr val="dk1"/>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graphicFrame>
        <p:nvGraphicFramePr>
          <p:cNvPr id="180" name="Google Shape;180;p32"/>
          <p:cNvGraphicFramePr/>
          <p:nvPr/>
        </p:nvGraphicFramePr>
        <p:xfrm>
          <a:off x="435650" y="1635286"/>
          <a:ext cx="3000000" cy="3000000"/>
        </p:xfrm>
        <a:graphic>
          <a:graphicData uri="http://schemas.openxmlformats.org/drawingml/2006/table">
            <a:tbl>
              <a:tblPr>
                <a:noFill/>
                <a:tableStyleId>{B596A1F6-4742-4C92-BDDA-071271798C52}</a:tableStyleId>
              </a:tblPr>
              <a:tblGrid>
                <a:gridCol w="1672075"/>
                <a:gridCol w="1672075"/>
                <a:gridCol w="1672075"/>
                <a:gridCol w="1672075"/>
                <a:gridCol w="1672075"/>
              </a:tblGrid>
              <a:tr h="548625">
                <a:tc>
                  <a:txBody>
                    <a:bodyPr/>
                    <a:lstStyle/>
                    <a:p>
                      <a:pPr indent="0" lvl="0" marL="0" marR="0" rtl="0" algn="ctr">
                        <a:lnSpc>
                          <a:spcPct val="100000"/>
                        </a:lnSpc>
                        <a:spcBef>
                          <a:spcPts val="0"/>
                        </a:spcBef>
                        <a:spcAft>
                          <a:spcPts val="0"/>
                        </a:spcAft>
                        <a:buNone/>
                      </a:pPr>
                      <a:r>
                        <a:rPr b="1" lang="en-US" sz="1200"/>
                        <a:t>Friday</a:t>
                      </a:r>
                      <a:endParaRPr b="1" sz="1200"/>
                    </a:p>
                    <a:p>
                      <a:pPr indent="0" lvl="0" marL="0" marR="0" rtl="0" algn="ctr">
                        <a:lnSpc>
                          <a:spcPct val="100000"/>
                        </a:lnSpc>
                        <a:spcBef>
                          <a:spcPts val="0"/>
                        </a:spcBef>
                        <a:spcAft>
                          <a:spcPts val="0"/>
                        </a:spcAft>
                        <a:buNone/>
                      </a:pPr>
                      <a:r>
                        <a:t/>
                      </a:r>
                      <a:endParaRPr b="1" sz="1200"/>
                    </a:p>
                  </a:txBody>
                  <a:tcPr marT="91425" marB="91425" marR="91425" marL="91425">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None/>
                      </a:pPr>
                      <a:r>
                        <a:rPr b="1" lang="en-US" sz="1200"/>
                        <a:t>Weekend</a:t>
                      </a:r>
                      <a:endParaRPr b="1" sz="1200"/>
                    </a:p>
                    <a:p>
                      <a:pPr indent="0" lvl="0" marL="0" marR="0" rtl="0" algn="ctr">
                        <a:lnSpc>
                          <a:spcPct val="100000"/>
                        </a:lnSpc>
                        <a:spcBef>
                          <a:spcPts val="0"/>
                        </a:spcBef>
                        <a:spcAft>
                          <a:spcPts val="0"/>
                        </a:spcAft>
                        <a:buNone/>
                      </a:pPr>
                      <a:r>
                        <a:t/>
                      </a:r>
                      <a:endParaRPr b="1" sz="1200"/>
                    </a:p>
                  </a:txBody>
                  <a:tcPr marT="91425" marB="91425" marR="91425" marL="91425">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a:t>Monday </a:t>
                      </a:r>
                      <a:endParaRPr b="1" sz="1200"/>
                    </a:p>
                    <a:p>
                      <a:pPr indent="0" lvl="0" marL="0" marR="0" rtl="0" algn="ctr">
                        <a:lnSpc>
                          <a:spcPct val="100000"/>
                        </a:lnSpc>
                        <a:spcBef>
                          <a:spcPts val="0"/>
                        </a:spcBef>
                        <a:spcAft>
                          <a:spcPts val="0"/>
                        </a:spcAft>
                        <a:buClr>
                          <a:srgbClr val="000000"/>
                        </a:buClr>
                        <a:buSzPts val="1200"/>
                        <a:buFont typeface="Arial"/>
                        <a:buNone/>
                      </a:pPr>
                      <a:r>
                        <a:t/>
                      </a:r>
                      <a:endParaRPr b="1" sz="1200" u="none" cap="none" strike="noStrike"/>
                    </a:p>
                  </a:txBody>
                  <a:tcPr marT="91425" marB="91425" marR="91425" marL="91425">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a:t>Tuesday </a:t>
                      </a:r>
                      <a:endParaRPr b="1" sz="1200"/>
                    </a:p>
                    <a:p>
                      <a:pPr indent="0" lvl="0" marL="0" marR="0" rtl="0" algn="ctr">
                        <a:lnSpc>
                          <a:spcPct val="100000"/>
                        </a:lnSpc>
                        <a:spcBef>
                          <a:spcPts val="0"/>
                        </a:spcBef>
                        <a:spcAft>
                          <a:spcPts val="0"/>
                        </a:spcAft>
                        <a:buClr>
                          <a:srgbClr val="000000"/>
                        </a:buClr>
                        <a:buSzPts val="1200"/>
                        <a:buFont typeface="Arial"/>
                        <a:buNone/>
                      </a:pPr>
                      <a:r>
                        <a:t/>
                      </a:r>
                      <a:endParaRPr b="1" sz="1200" u="none" cap="none" strike="noStrike"/>
                    </a:p>
                  </a:txBody>
                  <a:tcPr marT="91425" marB="91425" marR="91425" marL="91425">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a:t>Wednesday </a:t>
                      </a:r>
                      <a:endParaRPr b="1" sz="1200"/>
                    </a:p>
                    <a:p>
                      <a:pPr indent="0" lvl="0" marL="0" marR="0" rtl="0" algn="ctr">
                        <a:lnSpc>
                          <a:spcPct val="100000"/>
                        </a:lnSpc>
                        <a:spcBef>
                          <a:spcPts val="0"/>
                        </a:spcBef>
                        <a:spcAft>
                          <a:spcPts val="0"/>
                        </a:spcAft>
                        <a:buClr>
                          <a:srgbClr val="000000"/>
                        </a:buClr>
                        <a:buSzPts val="1200"/>
                        <a:buFont typeface="Arial"/>
                        <a:buNone/>
                      </a:pPr>
                      <a:r>
                        <a:t/>
                      </a:r>
                      <a:endParaRPr b="1" sz="1200" u="none" cap="none" strike="noStrike"/>
                    </a:p>
                  </a:txBody>
                  <a:tcPr marT="91425" marB="91425" marR="91425" marL="91425">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solidFill>
                      <a:srgbClr val="D9D9D9"/>
                    </a:solidFill>
                  </a:tcPr>
                </a:tc>
              </a:tr>
              <a:tr h="2014000">
                <a:tc>
                  <a:txBody>
                    <a:bodyPr/>
                    <a:lstStyle/>
                    <a:p>
                      <a:pPr indent="0" lvl="0" marL="0" marR="0" rtl="0" algn="ctr">
                        <a:lnSpc>
                          <a:spcPct val="100000"/>
                        </a:lnSpc>
                        <a:spcBef>
                          <a:spcPts val="0"/>
                        </a:spcBef>
                        <a:spcAft>
                          <a:spcPts val="0"/>
                        </a:spcAft>
                        <a:buNone/>
                      </a:pPr>
                      <a:r>
                        <a:rPr lang="en-US"/>
                        <a:t>Design Sessions </a:t>
                      </a:r>
                      <a:endParaRPr/>
                    </a:p>
                    <a:p>
                      <a:pPr indent="0" lvl="0" marL="0" marR="0" rtl="0" algn="ctr">
                        <a:lnSpc>
                          <a:spcPct val="100000"/>
                        </a:lnSpc>
                        <a:spcBef>
                          <a:spcPts val="0"/>
                        </a:spcBef>
                        <a:spcAft>
                          <a:spcPts val="0"/>
                        </a:spcAft>
                        <a:buNone/>
                      </a:pPr>
                      <a:r>
                        <a:rPr lang="en-US">
                          <a:highlight>
                            <a:srgbClr val="FFFF00"/>
                          </a:highlight>
                        </a:rPr>
                        <a:t>Fall 2019 Exam</a:t>
                      </a:r>
                      <a:endParaRPr>
                        <a:highlight>
                          <a:srgbClr val="FFFF00"/>
                        </a:highlight>
                      </a:endParaRPr>
                    </a:p>
                    <a:p>
                      <a:pPr indent="0" lvl="0" marL="0" marR="0" rtl="0" algn="ctr">
                        <a:lnSpc>
                          <a:spcPct val="100000"/>
                        </a:lnSpc>
                        <a:spcBef>
                          <a:spcPts val="0"/>
                        </a:spcBef>
                        <a:spcAft>
                          <a:spcPts val="0"/>
                        </a:spcAft>
                        <a:buNone/>
                      </a:pPr>
                      <a:r>
                        <a:rPr lang="en-US"/>
                        <a:t>Q&amp;A</a:t>
                      </a:r>
                      <a:endParaRPr/>
                    </a:p>
                    <a:p>
                      <a:pPr indent="0" lvl="0" marL="0" marR="0" rtl="0" algn="ctr">
                        <a:lnSpc>
                          <a:spcPct val="100000"/>
                        </a:lnSpc>
                        <a:spcBef>
                          <a:spcPts val="0"/>
                        </a:spcBef>
                        <a:spcAft>
                          <a:spcPts val="0"/>
                        </a:spcAft>
                        <a:buNone/>
                      </a:pPr>
                      <a:r>
                        <a:t/>
                      </a:r>
                      <a:endParaRPr/>
                    </a:p>
                    <a:p>
                      <a:pPr indent="0" lvl="0" marL="0" marR="0" rtl="0" algn="ctr">
                        <a:lnSpc>
                          <a:spcPct val="100000"/>
                        </a:lnSpc>
                        <a:spcBef>
                          <a:spcPts val="0"/>
                        </a:spcBef>
                        <a:spcAft>
                          <a:spcPts val="0"/>
                        </a:spcAft>
                        <a:buNone/>
                      </a:pPr>
                      <a:r>
                        <a:t/>
                      </a:r>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ctr">
                        <a:spcBef>
                          <a:spcPts val="0"/>
                        </a:spcBef>
                        <a:spcAft>
                          <a:spcPts val="0"/>
                        </a:spcAft>
                        <a:buNone/>
                      </a:pPr>
                      <a:r>
                        <a:rPr lang="en-US">
                          <a:solidFill>
                            <a:schemeClr val="dk1"/>
                          </a:solidFill>
                        </a:rPr>
                        <a:t>Meet with Study Group to take Practice Tests</a:t>
                      </a:r>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a:t>Test Review in Section</a:t>
                      </a:r>
                      <a:endParaRPr/>
                    </a:p>
                    <a:p>
                      <a:pPr indent="0" lvl="0" marL="0" marR="0" rtl="0" algn="ctr">
                        <a:lnSpc>
                          <a:spcPct val="100000"/>
                        </a:lnSpc>
                        <a:spcBef>
                          <a:spcPts val="0"/>
                        </a:spcBef>
                        <a:spcAft>
                          <a:spcPts val="0"/>
                        </a:spcAft>
                        <a:buClr>
                          <a:srgbClr val="000000"/>
                        </a:buClr>
                        <a:buSzPts val="1400"/>
                        <a:buFont typeface="Arial"/>
                        <a:buNone/>
                      </a:pPr>
                      <a:r>
                        <a:t/>
                      </a:r>
                      <a:endParaRPr/>
                    </a:p>
                    <a:p>
                      <a:pPr indent="0" lvl="0" marL="0" marR="0" rtl="0" algn="ctr">
                        <a:lnSpc>
                          <a:spcPct val="100000"/>
                        </a:lnSpc>
                        <a:spcBef>
                          <a:spcPts val="0"/>
                        </a:spcBef>
                        <a:spcAft>
                          <a:spcPts val="0"/>
                        </a:spcAft>
                        <a:buClr>
                          <a:srgbClr val="000000"/>
                        </a:buClr>
                        <a:buSzPts val="1400"/>
                        <a:buFont typeface="Arial"/>
                        <a:buNone/>
                      </a:pPr>
                      <a:r>
                        <a:t/>
                      </a:r>
                      <a:endParaRPr/>
                    </a:p>
                    <a:p>
                      <a:pPr indent="0" lvl="0" marL="0" marR="0" rtl="0" algn="ctr">
                        <a:lnSpc>
                          <a:spcPct val="100000"/>
                        </a:lnSpc>
                        <a:spcBef>
                          <a:spcPts val="0"/>
                        </a:spcBef>
                        <a:spcAft>
                          <a:spcPts val="0"/>
                        </a:spcAft>
                        <a:buClr>
                          <a:srgbClr val="000000"/>
                        </a:buClr>
                        <a:buSzPts val="1400"/>
                        <a:buFont typeface="Arial"/>
                        <a:buNone/>
                      </a:pPr>
                      <a:r>
                        <a:t/>
                      </a:r>
                      <a:endParaRPr/>
                    </a:p>
                    <a:p>
                      <a:pPr indent="0" lvl="0" marL="0" marR="0" rtl="0" algn="ctr">
                        <a:lnSpc>
                          <a:spcPct val="100000"/>
                        </a:lnSpc>
                        <a:spcBef>
                          <a:spcPts val="0"/>
                        </a:spcBef>
                        <a:spcAft>
                          <a:spcPts val="0"/>
                        </a:spcAft>
                        <a:buClr>
                          <a:srgbClr val="000000"/>
                        </a:buClr>
                        <a:buSzPts val="1400"/>
                        <a:buFont typeface="Arial"/>
                        <a:buNone/>
                      </a:pPr>
                      <a:r>
                        <a:rPr lang="en-US"/>
                        <a:t>Practice Test Live! </a:t>
                      </a:r>
                      <a:endParaRPr/>
                    </a:p>
                    <a:p>
                      <a:pPr indent="0" lvl="0" marL="0" marR="0" rtl="0" algn="ctr">
                        <a:lnSpc>
                          <a:spcPct val="100000"/>
                        </a:lnSpc>
                        <a:spcBef>
                          <a:spcPts val="0"/>
                        </a:spcBef>
                        <a:spcAft>
                          <a:spcPts val="0"/>
                        </a:spcAft>
                        <a:buClr>
                          <a:srgbClr val="000000"/>
                        </a:buClr>
                        <a:buSzPts val="1400"/>
                        <a:buFont typeface="Arial"/>
                        <a:buNone/>
                      </a:pPr>
                      <a:r>
                        <a:rPr lang="en-US"/>
                        <a:t>Spring 2023 Exam</a:t>
                      </a:r>
                      <a:endParaRPr/>
                    </a:p>
                    <a:p>
                      <a:pPr indent="0" lvl="0" marL="0" marR="0" rtl="0" algn="ctr">
                        <a:lnSpc>
                          <a:spcPct val="100000"/>
                        </a:lnSpc>
                        <a:spcBef>
                          <a:spcPts val="0"/>
                        </a:spcBef>
                        <a:spcAft>
                          <a:spcPts val="0"/>
                        </a:spcAft>
                        <a:buClr>
                          <a:srgbClr val="000000"/>
                        </a:buClr>
                        <a:buSzPts val="1400"/>
                        <a:buFont typeface="Arial"/>
                        <a:buNone/>
                      </a:pPr>
                      <a:r>
                        <a:rPr lang="en-US">
                          <a:highlight>
                            <a:srgbClr val="FFFF00"/>
                          </a:highlight>
                        </a:rPr>
                        <a:t>7-8:30pm</a:t>
                      </a:r>
                      <a:endParaRPr>
                        <a:highlight>
                          <a:srgbClr val="FFFF00"/>
                        </a:highlight>
                      </a:endParaRPr>
                    </a:p>
                    <a:p>
                      <a:pPr indent="0" lvl="0" marL="0" rtl="0" algn="ctr">
                        <a:spcBef>
                          <a:spcPts val="0"/>
                        </a:spcBef>
                        <a:spcAft>
                          <a:spcPts val="0"/>
                        </a:spcAft>
                        <a:buClr>
                          <a:schemeClr val="dk1"/>
                        </a:buClr>
                        <a:buSzPts val="1100"/>
                        <a:buFont typeface="Arial"/>
                        <a:buNone/>
                      </a:pPr>
                      <a:r>
                        <a:rPr lang="en-US">
                          <a:solidFill>
                            <a:schemeClr val="dk1"/>
                          </a:solidFill>
                          <a:highlight>
                            <a:srgbClr val="FFFF00"/>
                          </a:highlight>
                        </a:rPr>
                        <a:t>WEL 2.246</a:t>
                      </a:r>
                      <a:endParaRPr>
                        <a:highlight>
                          <a:srgbClr val="FFFF00"/>
                        </a:highlight>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US"/>
                        <a:t>Test Review</a:t>
                      </a:r>
                      <a:endParaRPr/>
                    </a:p>
                    <a:p>
                      <a:pPr indent="0" lvl="0" marL="0" rtl="0" algn="ctr">
                        <a:spcBef>
                          <a:spcPts val="0"/>
                        </a:spcBef>
                        <a:spcAft>
                          <a:spcPts val="0"/>
                        </a:spcAft>
                        <a:buNone/>
                      </a:pPr>
                      <a:r>
                        <a:rPr lang="en-US"/>
                        <a:t>Fall 2018 Exam </a:t>
                      </a:r>
                      <a:endParaRPr/>
                    </a:p>
                    <a:p>
                      <a:pPr indent="0" lvl="0" marL="0" rtl="0" algn="ctr">
                        <a:spcBef>
                          <a:spcPts val="0"/>
                        </a:spcBef>
                        <a:spcAft>
                          <a:spcPts val="0"/>
                        </a:spcAft>
                        <a:buNone/>
                      </a:pPr>
                      <a:r>
                        <a:rPr lang="en-US">
                          <a:solidFill>
                            <a:srgbClr val="FFFF00"/>
                          </a:solidFill>
                        </a:rPr>
                        <a:t>7-8pm</a:t>
                      </a:r>
                      <a:endParaRPr>
                        <a:solidFill>
                          <a:srgbClr val="FFFF00"/>
                        </a:solidFill>
                      </a:endParaRPr>
                    </a:p>
                    <a:p>
                      <a:pPr indent="0" lvl="0" marL="0" rtl="0" algn="ctr">
                        <a:spcBef>
                          <a:spcPts val="0"/>
                        </a:spcBef>
                        <a:spcAft>
                          <a:spcPts val="0"/>
                        </a:spcAft>
                        <a:buNone/>
                      </a:pPr>
                      <a:r>
                        <a:rPr lang="en-US">
                          <a:solidFill>
                            <a:srgbClr val="FFFF00"/>
                          </a:solidFill>
                        </a:rPr>
                        <a:t>WEL 2.246</a:t>
                      </a:r>
                      <a:endParaRPr>
                        <a:solidFill>
                          <a:srgbClr val="FFFF00"/>
                        </a:solidFill>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US">
                          <a:solidFill>
                            <a:schemeClr val="dk1"/>
                          </a:solidFill>
                        </a:rPr>
                        <a:t>Test Review</a:t>
                      </a:r>
                      <a:endParaRPr>
                        <a:solidFill>
                          <a:schemeClr val="dk1"/>
                        </a:solidFill>
                      </a:endParaRPr>
                    </a:p>
                    <a:p>
                      <a:pPr indent="0" lvl="0" marL="0" rtl="0" algn="ctr">
                        <a:spcBef>
                          <a:spcPts val="0"/>
                        </a:spcBef>
                        <a:spcAft>
                          <a:spcPts val="0"/>
                        </a:spcAft>
                        <a:buNone/>
                      </a:pPr>
                      <a:r>
                        <a:rPr lang="en-US">
                          <a:solidFill>
                            <a:schemeClr val="dk1"/>
                          </a:solidFill>
                        </a:rPr>
                        <a:t>in Lecture</a:t>
                      </a:r>
                      <a:endParaRPr>
                        <a:solidFill>
                          <a:schemeClr val="dk1"/>
                        </a:solidFill>
                      </a:endParaRPr>
                    </a:p>
                    <a:p>
                      <a:pPr indent="0" lvl="0" marL="0" rtl="0" algn="ctr">
                        <a:spcBef>
                          <a:spcPts val="0"/>
                        </a:spcBef>
                        <a:spcAft>
                          <a:spcPts val="0"/>
                        </a:spcAft>
                        <a:buClr>
                          <a:schemeClr val="dk1"/>
                        </a:buClr>
                        <a:buSzPts val="1100"/>
                        <a:buFont typeface="Arial"/>
                        <a:buNone/>
                      </a:pPr>
                      <a:r>
                        <a:t/>
                      </a:r>
                      <a:endParaRPr>
                        <a:solidFill>
                          <a:schemeClr val="dk1"/>
                        </a:solidFill>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US"/>
                        <a:t>TEST*</a:t>
                      </a:r>
                      <a:endParaRPr/>
                    </a:p>
                    <a:p>
                      <a:pPr indent="0" lvl="0" marL="0" rtl="0" algn="ctr">
                        <a:spcBef>
                          <a:spcPts val="0"/>
                        </a:spcBef>
                        <a:spcAft>
                          <a:spcPts val="0"/>
                        </a:spcAft>
                        <a:buNone/>
                      </a:pPr>
                      <a:r>
                        <a:rPr lang="en-US"/>
                        <a:t>6:30-8:30pm</a:t>
                      </a:r>
                      <a:endParaRPr/>
                    </a:p>
                    <a:p>
                      <a:pPr indent="0" lvl="0" marL="0" rtl="0" algn="ctr">
                        <a:spcBef>
                          <a:spcPts val="0"/>
                        </a:spcBef>
                        <a:spcAft>
                          <a:spcPts val="0"/>
                        </a:spcAft>
                        <a:buNone/>
                      </a:pPr>
                      <a:r>
                        <a:rPr lang="en-US">
                          <a:highlight>
                            <a:srgbClr val="FFFF00"/>
                          </a:highlight>
                        </a:rPr>
                        <a:t>UTC 2.112A</a:t>
                      </a:r>
                      <a:endParaRPr>
                        <a:highlight>
                          <a:srgbClr val="FFFF00"/>
                        </a:highlight>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r>
            </a:tbl>
          </a:graphicData>
        </a:graphic>
      </p:graphicFrame>
      <p:sp>
        <p:nvSpPr>
          <p:cNvPr id="181" name="Google Shape;181;p32"/>
          <p:cNvSpPr txBox="1"/>
          <p:nvPr/>
        </p:nvSpPr>
        <p:spPr>
          <a:xfrm>
            <a:off x="435650" y="4197900"/>
            <a:ext cx="84900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Calibri"/>
                <a:ea typeface="Calibri"/>
                <a:cs typeface="Calibri"/>
                <a:sym typeface="Calibri"/>
              </a:rPr>
              <a:t>* There is an extra time test and a make-up test for students who have been approved ahead of time. There is also an alternate test time for students with a UT testing conflict and who have been approved ahead of time.  The day, time and location of these tests will be emailed to the approved students.</a:t>
            </a:r>
            <a:endParaRPr>
              <a:latin typeface="Calibri"/>
              <a:ea typeface="Calibri"/>
              <a:cs typeface="Calibri"/>
              <a:sym typeface="Calibri"/>
            </a:endParaRPr>
          </a:p>
        </p:txBody>
      </p:sp>
      <p:sp>
        <p:nvSpPr>
          <p:cNvPr id="182" name="Google Shape;182;p32"/>
          <p:cNvSpPr txBox="1"/>
          <p:nvPr/>
        </p:nvSpPr>
        <p:spPr>
          <a:xfrm>
            <a:off x="457825" y="948600"/>
            <a:ext cx="8316000" cy="34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highlight>
                  <a:srgbClr val="FFFF00"/>
                </a:highlight>
                <a:latin typeface="Calibri"/>
                <a:ea typeface="Calibri"/>
                <a:cs typeface="Calibri"/>
                <a:sym typeface="Calibri"/>
              </a:rPr>
              <a:t>Test covers Chapters 1-3.4. Topics on previous Unit 1 tests not on our test: Graphics, If statement, Scanner, printf and  while loop.</a:t>
            </a:r>
            <a:endParaRPr>
              <a:highlight>
                <a:srgbClr val="FFFF00"/>
              </a:highlight>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7" name="Shape 187"/>
        <p:cNvGrpSpPr/>
        <p:nvPr/>
      </p:nvGrpSpPr>
      <p:grpSpPr>
        <a:xfrm>
          <a:off x="0" y="0"/>
          <a:ext cx="0" cy="0"/>
          <a:chOff x="0" y="0"/>
          <a:chExt cx="0" cy="0"/>
        </a:xfrm>
      </p:grpSpPr>
      <p:cxnSp>
        <p:nvCxnSpPr>
          <p:cNvPr id="188" name="Google Shape;188;p33"/>
          <p:cNvCxnSpPr/>
          <p:nvPr/>
        </p:nvCxnSpPr>
        <p:spPr>
          <a:xfrm flipH="1" rot="10800000">
            <a:off x="628650" y="3463950"/>
            <a:ext cx="7818000" cy="22200"/>
          </a:xfrm>
          <a:prstGeom prst="straightConnector1">
            <a:avLst/>
          </a:prstGeom>
          <a:noFill/>
          <a:ln cap="flat" cmpd="sng" w="19050">
            <a:solidFill>
              <a:srgbClr val="BF5700"/>
            </a:solidFill>
            <a:prstDash val="solid"/>
            <a:round/>
            <a:headEnd len="sm" w="sm" type="none"/>
            <a:tailEnd len="sm" w="sm" type="none"/>
          </a:ln>
        </p:spPr>
      </p:cxnSp>
      <p:sp>
        <p:nvSpPr>
          <p:cNvPr id="189" name="Google Shape;189;p33"/>
          <p:cNvSpPr txBox="1"/>
          <p:nvPr/>
        </p:nvSpPr>
        <p:spPr>
          <a:xfrm>
            <a:off x="502920" y="1657350"/>
            <a:ext cx="7886700" cy="1752600"/>
          </a:xfrm>
          <a:prstGeom prst="rect">
            <a:avLst/>
          </a:prstGeom>
          <a:noFill/>
          <a:ln>
            <a:noFill/>
          </a:ln>
        </p:spPr>
        <p:txBody>
          <a:bodyPr anchorCtr="0" anchor="b" bIns="45700" lIns="91425" spcFirstLastPara="1" rIns="91425" wrap="square" tIns="45700">
            <a:noAutofit/>
          </a:bodyPr>
          <a:lstStyle/>
          <a:p>
            <a:pPr indent="0" lvl="0" marL="0" marR="0" rtl="0" algn="ctr">
              <a:lnSpc>
                <a:spcPct val="142857"/>
              </a:lnSpc>
              <a:spcBef>
                <a:spcPts val="0"/>
              </a:spcBef>
              <a:spcAft>
                <a:spcPts val="0"/>
              </a:spcAft>
              <a:buClr>
                <a:srgbClr val="BF5700"/>
              </a:buClr>
              <a:buSzPts val="2800"/>
              <a:buFont typeface="Arial Black"/>
              <a:buNone/>
            </a:pPr>
            <a:r>
              <a:rPr b="1" lang="en-US" sz="4000">
                <a:solidFill>
                  <a:srgbClr val="BF5700"/>
                </a:solidFill>
                <a:latin typeface="Arial Black"/>
                <a:ea typeface="Arial Black"/>
                <a:cs typeface="Arial Black"/>
                <a:sym typeface="Arial Black"/>
              </a:rPr>
              <a:t>3.2 </a:t>
            </a:r>
            <a:endParaRPr b="1" sz="4000">
              <a:solidFill>
                <a:srgbClr val="BF5700"/>
              </a:solidFill>
              <a:latin typeface="Arial Black"/>
              <a:ea typeface="Arial Black"/>
              <a:cs typeface="Arial Black"/>
              <a:sym typeface="Arial Black"/>
            </a:endParaRPr>
          </a:p>
          <a:p>
            <a:pPr indent="0" lvl="0" marL="0" marR="0" rtl="0" algn="ctr">
              <a:lnSpc>
                <a:spcPct val="142857"/>
              </a:lnSpc>
              <a:spcBef>
                <a:spcPts val="0"/>
              </a:spcBef>
              <a:spcAft>
                <a:spcPts val="0"/>
              </a:spcAft>
              <a:buClr>
                <a:srgbClr val="BF5700"/>
              </a:buClr>
              <a:buSzPts val="2800"/>
              <a:buFont typeface="Arial Black"/>
              <a:buNone/>
            </a:pPr>
            <a:r>
              <a:rPr b="1" lang="en-US" sz="4000">
                <a:solidFill>
                  <a:srgbClr val="BF5700"/>
                </a:solidFill>
                <a:latin typeface="Arial Black"/>
                <a:ea typeface="Arial Black"/>
                <a:cs typeface="Arial Black"/>
                <a:sym typeface="Arial Black"/>
              </a:rPr>
              <a:t>Methods that</a:t>
            </a:r>
            <a:endParaRPr b="1" sz="4000">
              <a:solidFill>
                <a:srgbClr val="BF5700"/>
              </a:solidFill>
              <a:latin typeface="Arial Black"/>
              <a:ea typeface="Arial Black"/>
              <a:cs typeface="Arial Black"/>
              <a:sym typeface="Arial Black"/>
            </a:endParaRPr>
          </a:p>
          <a:p>
            <a:pPr indent="0" lvl="0" marL="0" marR="0" rtl="0" algn="ctr">
              <a:lnSpc>
                <a:spcPct val="142857"/>
              </a:lnSpc>
              <a:spcBef>
                <a:spcPts val="0"/>
              </a:spcBef>
              <a:spcAft>
                <a:spcPts val="0"/>
              </a:spcAft>
              <a:buClr>
                <a:srgbClr val="BF5700"/>
              </a:buClr>
              <a:buSzPts val="2800"/>
              <a:buFont typeface="Arial Black"/>
              <a:buNone/>
            </a:pPr>
            <a:r>
              <a:rPr b="1" lang="en-US" sz="4000">
                <a:solidFill>
                  <a:srgbClr val="BF5700"/>
                </a:solidFill>
                <a:latin typeface="Arial Black"/>
                <a:ea typeface="Arial Black"/>
                <a:cs typeface="Arial Black"/>
                <a:sym typeface="Arial Black"/>
              </a:rPr>
              <a:t>Return Values</a:t>
            </a:r>
            <a:endParaRPr b="0" i="0" sz="40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4"/>
          <p:cNvSpPr txBox="1"/>
          <p:nvPr>
            <p:ph type="title"/>
          </p:nvPr>
        </p:nvSpPr>
        <p:spPr>
          <a:xfrm>
            <a:off x="457200" y="463951"/>
            <a:ext cx="8229600" cy="470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0000"/>
              </a:buClr>
              <a:buSzPts val="4400"/>
              <a:buFont typeface="Arial"/>
              <a:buNone/>
            </a:pPr>
            <a:r>
              <a:rPr lang="en-US">
                <a:solidFill>
                  <a:schemeClr val="dk1"/>
                </a:solidFill>
              </a:rPr>
              <a:t>Data and Methods in Java</a:t>
            </a:r>
            <a:endParaRPr sz="2800">
              <a:solidFill>
                <a:schemeClr val="dk1"/>
              </a:solidFill>
            </a:endParaRPr>
          </a:p>
        </p:txBody>
      </p:sp>
      <p:sp>
        <p:nvSpPr>
          <p:cNvPr id="195" name="Google Shape;195;p34"/>
          <p:cNvSpPr txBox="1"/>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800"/>
              <a:buFont typeface="Arial"/>
              <a:buNone/>
            </a:pPr>
            <a:fld id="{00000000-1234-1234-1234-123412341234}" type="slidenum">
              <a:rPr b="1" i="0" lang="en-US" sz="1800" u="none" cap="none" strike="noStrike">
                <a:solidFill>
                  <a:schemeClr val="dk1"/>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graphicFrame>
        <p:nvGraphicFramePr>
          <p:cNvPr id="196" name="Google Shape;196;p34"/>
          <p:cNvGraphicFramePr/>
          <p:nvPr/>
        </p:nvGraphicFramePr>
        <p:xfrm>
          <a:off x="1057563" y="1763548"/>
          <a:ext cx="3000000" cy="3000000"/>
        </p:xfrm>
        <a:graphic>
          <a:graphicData uri="http://schemas.openxmlformats.org/drawingml/2006/table">
            <a:tbl>
              <a:tblPr>
                <a:noFill/>
                <a:tableStyleId>{B596A1F6-4742-4C92-BDDA-071271798C52}</a:tableStyleId>
              </a:tblPr>
              <a:tblGrid>
                <a:gridCol w="2720175"/>
                <a:gridCol w="4207775"/>
              </a:tblGrid>
              <a:tr h="226675">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Type</a:t>
                      </a:r>
                      <a:endParaRPr b="1" sz="1200" u="none" cap="none" strike="noStrike"/>
                    </a:p>
                  </a:txBody>
                  <a:tcPr marT="91425" marB="91425" marR="91425" marL="91425">
                    <a:lnL cap="flat" cmpd="sng" w="19050">
                      <a:solidFill>
                        <a:srgbClr val="BF5700"/>
                      </a:solidFill>
                      <a:prstDash val="solid"/>
                      <a:round/>
                      <a:headEnd len="sm" w="sm" type="none"/>
                      <a:tailEnd len="sm" w="sm" type="none"/>
                    </a:lnL>
                    <a:lnR cap="flat" cmpd="sng" w="19050">
                      <a:solidFill>
                        <a:srgbClr val="BF5700"/>
                      </a:solidFill>
                      <a:prstDash val="solid"/>
                      <a:round/>
                      <a:headEnd len="sm" w="sm" type="none"/>
                      <a:tailEnd len="sm" w="sm" type="none"/>
                    </a:lnR>
                    <a:lnT cap="flat" cmpd="sng" w="19050">
                      <a:solidFill>
                        <a:srgbClr val="BF5700"/>
                      </a:solidFill>
                      <a:prstDash val="solid"/>
                      <a:round/>
                      <a:headEnd len="sm" w="sm" type="none"/>
                      <a:tailEnd len="sm" w="sm" type="none"/>
                    </a:lnT>
                    <a:lnB cap="flat" cmpd="sng" w="19050">
                      <a:solidFill>
                        <a:srgbClr val="BF5700"/>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Examples</a:t>
                      </a:r>
                      <a:endParaRPr b="1" sz="1200" u="none" cap="none" strike="noStrike"/>
                    </a:p>
                  </a:txBody>
                  <a:tcPr marT="91425" marB="91425" marR="91425" marL="91425">
                    <a:lnL cap="flat" cmpd="sng" w="19050">
                      <a:solidFill>
                        <a:srgbClr val="BF5700"/>
                      </a:solidFill>
                      <a:prstDash val="solid"/>
                      <a:round/>
                      <a:headEnd len="sm" w="sm" type="none"/>
                      <a:tailEnd len="sm" w="sm" type="none"/>
                    </a:lnL>
                    <a:lnR cap="flat" cmpd="sng" w="19050">
                      <a:solidFill>
                        <a:srgbClr val="BF5700"/>
                      </a:solidFill>
                      <a:prstDash val="solid"/>
                      <a:round/>
                      <a:headEnd len="sm" w="sm" type="none"/>
                      <a:tailEnd len="sm" w="sm" type="none"/>
                    </a:lnR>
                    <a:lnT cap="flat" cmpd="sng" w="19050">
                      <a:solidFill>
                        <a:srgbClr val="BF5700"/>
                      </a:solidFill>
                      <a:prstDash val="solid"/>
                      <a:round/>
                      <a:headEnd len="sm" w="sm" type="none"/>
                      <a:tailEnd len="sm" w="sm" type="none"/>
                    </a:lnT>
                    <a:lnB cap="flat" cmpd="sng" w="19050">
                      <a:solidFill>
                        <a:srgbClr val="BF5700"/>
                      </a:solidFill>
                      <a:prstDash val="solid"/>
                      <a:round/>
                      <a:headEnd len="sm" w="sm" type="none"/>
                      <a:tailEnd len="sm" w="sm" type="none"/>
                    </a:lnB>
                    <a:solidFill>
                      <a:srgbClr val="D9D9D9"/>
                    </a:solidFill>
                  </a:tcPr>
                </a:tc>
              </a:tr>
              <a:tr h="3778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Primitive Types</a:t>
                      </a:r>
                      <a:endParaRPr sz="1400" u="none" cap="none" strike="noStrike"/>
                    </a:p>
                  </a:txBody>
                  <a:tcPr marT="91425" marB="91425" marR="91425" marL="91425">
                    <a:lnL cap="flat" cmpd="sng" w="19050">
                      <a:solidFill>
                        <a:srgbClr val="BF5700"/>
                      </a:solidFill>
                      <a:prstDash val="solid"/>
                      <a:round/>
                      <a:headEnd len="sm" w="sm" type="none"/>
                      <a:tailEnd len="sm" w="sm" type="none"/>
                    </a:lnL>
                    <a:lnR cap="flat" cmpd="sng" w="19050">
                      <a:solidFill>
                        <a:srgbClr val="BF5700"/>
                      </a:solidFill>
                      <a:prstDash val="solid"/>
                      <a:round/>
                      <a:headEnd len="sm" w="sm" type="none"/>
                      <a:tailEnd len="sm" w="sm" type="none"/>
                    </a:lnR>
                    <a:lnT cap="flat" cmpd="sng" w="19050">
                      <a:solidFill>
                        <a:srgbClr val="BF5700"/>
                      </a:solidFill>
                      <a:prstDash val="solid"/>
                      <a:round/>
                      <a:headEnd len="sm" w="sm" type="none"/>
                      <a:tailEnd len="sm" w="sm" type="none"/>
                    </a:lnT>
                    <a:lnB cap="flat" cmpd="sng" w="19050">
                      <a:solidFill>
                        <a:srgbClr val="BF57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byte, short, int, long, float, double, char, boolean</a:t>
                      </a:r>
                      <a:endParaRPr sz="1400" u="none" cap="none" strike="noStrike"/>
                    </a:p>
                  </a:txBody>
                  <a:tcPr marT="91425" marB="91425" marR="91425" marL="91425">
                    <a:lnL cap="flat" cmpd="sng" w="19050">
                      <a:solidFill>
                        <a:srgbClr val="BF5700"/>
                      </a:solidFill>
                      <a:prstDash val="solid"/>
                      <a:round/>
                      <a:headEnd len="sm" w="sm" type="none"/>
                      <a:tailEnd len="sm" w="sm" type="none"/>
                    </a:lnL>
                    <a:lnR cap="flat" cmpd="sng" w="19050">
                      <a:solidFill>
                        <a:srgbClr val="BF5700"/>
                      </a:solidFill>
                      <a:prstDash val="solid"/>
                      <a:round/>
                      <a:headEnd len="sm" w="sm" type="none"/>
                      <a:tailEnd len="sm" w="sm" type="none"/>
                    </a:lnR>
                    <a:lnT cap="flat" cmpd="sng" w="19050">
                      <a:solidFill>
                        <a:srgbClr val="BF5700"/>
                      </a:solidFill>
                      <a:prstDash val="solid"/>
                      <a:round/>
                      <a:headEnd len="sm" w="sm" type="none"/>
                      <a:tailEnd len="sm" w="sm" type="none"/>
                    </a:lnT>
                    <a:lnB cap="flat" cmpd="sng" w="19050">
                      <a:solidFill>
                        <a:srgbClr val="BF5700"/>
                      </a:solidFill>
                      <a:prstDash val="solid"/>
                      <a:round/>
                      <a:headEnd len="sm" w="sm" type="none"/>
                      <a:tailEnd len="sm" w="sm" type="none"/>
                    </a:lnB>
                  </a:tcPr>
                </a:tc>
              </a:tr>
              <a:tr h="3778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Java Standard Library</a:t>
                      </a:r>
                      <a:endParaRPr sz="1400" u="none" cap="none" strike="noStrike"/>
                    </a:p>
                  </a:txBody>
                  <a:tcPr marT="91425" marB="91425" marR="91425" marL="91425">
                    <a:lnL cap="flat" cmpd="sng" w="19050">
                      <a:solidFill>
                        <a:srgbClr val="BF5700"/>
                      </a:solidFill>
                      <a:prstDash val="solid"/>
                      <a:round/>
                      <a:headEnd len="sm" w="sm" type="none"/>
                      <a:tailEnd len="sm" w="sm" type="none"/>
                    </a:lnL>
                    <a:lnR cap="flat" cmpd="sng" w="19050">
                      <a:solidFill>
                        <a:srgbClr val="BF5700"/>
                      </a:solidFill>
                      <a:prstDash val="solid"/>
                      <a:round/>
                      <a:headEnd len="sm" w="sm" type="none"/>
                      <a:tailEnd len="sm" w="sm" type="none"/>
                    </a:lnR>
                    <a:lnT cap="flat" cmpd="sng" w="19050">
                      <a:solidFill>
                        <a:srgbClr val="BF5700"/>
                      </a:solidFill>
                      <a:prstDash val="solid"/>
                      <a:round/>
                      <a:headEnd len="sm" w="sm" type="none"/>
                      <a:tailEnd len="sm" w="sm" type="none"/>
                    </a:lnT>
                    <a:lnB cap="flat" cmpd="sng" w="19050">
                      <a:solidFill>
                        <a:srgbClr val="BF57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System, </a:t>
                      </a:r>
                      <a:r>
                        <a:rPr b="1" lang="en-US" sz="1400" u="none" cap="none" strike="noStrike"/>
                        <a:t>String</a:t>
                      </a:r>
                      <a:r>
                        <a:rPr lang="en-US" sz="1400" u="none" cap="none" strike="noStrike"/>
                        <a:t>, Graphics, Color, </a:t>
                      </a:r>
                      <a:r>
                        <a:rPr b="1" lang="en-US" sz="1400" u="none" cap="none" strike="noStrike"/>
                        <a:t>Math</a:t>
                      </a:r>
                      <a:r>
                        <a:rPr lang="en-US" sz="1400" u="none" cap="none" strike="noStrike"/>
                        <a:t>, etc.</a:t>
                      </a:r>
                      <a:endParaRPr sz="1400" u="none" cap="none" strike="noStrike"/>
                    </a:p>
                  </a:txBody>
                  <a:tcPr marT="91425" marB="91425" marR="91425" marL="91425">
                    <a:lnL cap="flat" cmpd="sng" w="19050">
                      <a:solidFill>
                        <a:srgbClr val="BF5700"/>
                      </a:solidFill>
                      <a:prstDash val="solid"/>
                      <a:round/>
                      <a:headEnd len="sm" w="sm" type="none"/>
                      <a:tailEnd len="sm" w="sm" type="none"/>
                    </a:lnL>
                    <a:lnR cap="flat" cmpd="sng" w="19050">
                      <a:solidFill>
                        <a:srgbClr val="BF5700"/>
                      </a:solidFill>
                      <a:prstDash val="solid"/>
                      <a:round/>
                      <a:headEnd len="sm" w="sm" type="none"/>
                      <a:tailEnd len="sm" w="sm" type="none"/>
                    </a:lnR>
                    <a:lnT cap="flat" cmpd="sng" w="19050">
                      <a:solidFill>
                        <a:srgbClr val="BF5700"/>
                      </a:solidFill>
                      <a:prstDash val="solid"/>
                      <a:round/>
                      <a:headEnd len="sm" w="sm" type="none"/>
                      <a:tailEnd len="sm" w="sm" type="none"/>
                    </a:lnT>
                    <a:lnB cap="flat" cmpd="sng" w="19050">
                      <a:solidFill>
                        <a:srgbClr val="BF5700"/>
                      </a:solidFill>
                      <a:prstDash val="solid"/>
                      <a:round/>
                      <a:headEnd len="sm" w="sm" type="none"/>
                      <a:tailEnd len="sm" w="sm" type="none"/>
                    </a:lnB>
                  </a:tcPr>
                </a:tc>
              </a:tr>
              <a:tr h="3778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Objects you create</a:t>
                      </a:r>
                      <a:endParaRPr sz="1400" u="none" cap="none" strike="noStrike"/>
                    </a:p>
                  </a:txBody>
                  <a:tcPr marT="91425" marB="91425" marR="91425" marL="91425">
                    <a:lnL cap="flat" cmpd="sng" w="19050">
                      <a:solidFill>
                        <a:srgbClr val="BF5700"/>
                      </a:solidFill>
                      <a:prstDash val="solid"/>
                      <a:round/>
                      <a:headEnd len="sm" w="sm" type="none"/>
                      <a:tailEnd len="sm" w="sm" type="none"/>
                    </a:lnL>
                    <a:lnR cap="flat" cmpd="sng" w="19050">
                      <a:solidFill>
                        <a:srgbClr val="BF5700"/>
                      </a:solidFill>
                      <a:prstDash val="solid"/>
                      <a:round/>
                      <a:headEnd len="sm" w="sm" type="none"/>
                      <a:tailEnd len="sm" w="sm" type="none"/>
                    </a:lnR>
                    <a:lnT cap="flat" cmpd="sng" w="19050">
                      <a:solidFill>
                        <a:srgbClr val="BF5700"/>
                      </a:solidFill>
                      <a:prstDash val="solid"/>
                      <a:round/>
                      <a:headEnd len="sm" w="sm" type="none"/>
                      <a:tailEnd len="sm" w="sm" type="none"/>
                    </a:lnT>
                    <a:lnB cap="flat" cmpd="sng" w="19050">
                      <a:solidFill>
                        <a:srgbClr val="BF57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Can be anything! See Unit 3.</a:t>
                      </a:r>
                      <a:endParaRPr sz="1400" u="none" cap="none" strike="noStrike"/>
                    </a:p>
                  </a:txBody>
                  <a:tcPr marT="91425" marB="91425" marR="91425" marL="91425">
                    <a:lnL cap="flat" cmpd="sng" w="19050">
                      <a:solidFill>
                        <a:srgbClr val="BF5700"/>
                      </a:solidFill>
                      <a:prstDash val="solid"/>
                      <a:round/>
                      <a:headEnd len="sm" w="sm" type="none"/>
                      <a:tailEnd len="sm" w="sm" type="none"/>
                    </a:lnL>
                    <a:lnR cap="flat" cmpd="sng" w="19050">
                      <a:solidFill>
                        <a:srgbClr val="BF5700"/>
                      </a:solidFill>
                      <a:prstDash val="solid"/>
                      <a:round/>
                      <a:headEnd len="sm" w="sm" type="none"/>
                      <a:tailEnd len="sm" w="sm" type="none"/>
                    </a:lnR>
                    <a:lnT cap="flat" cmpd="sng" w="19050">
                      <a:solidFill>
                        <a:srgbClr val="BF5700"/>
                      </a:solidFill>
                      <a:prstDash val="solid"/>
                      <a:round/>
                      <a:headEnd len="sm" w="sm" type="none"/>
                      <a:tailEnd len="sm" w="sm" type="none"/>
                    </a:lnT>
                    <a:lnB cap="flat" cmpd="sng" w="19050">
                      <a:solidFill>
                        <a:srgbClr val="BF5700"/>
                      </a:solidFill>
                      <a:prstDash val="solid"/>
                      <a:round/>
                      <a:headEnd len="sm" w="sm" type="none"/>
                      <a:tailEnd len="sm" w="sm" type="none"/>
                    </a:lnB>
                  </a:tcPr>
                </a:tc>
              </a:tr>
            </a:tbl>
          </a:graphicData>
        </a:graphic>
      </p:graphicFrame>
      <p:sp>
        <p:nvSpPr>
          <p:cNvPr id="197" name="Google Shape;197;p3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16-9 White Backgrou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6-9 White Backgrou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6-9 White Backgrou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